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7" r:id="rId2"/>
    <p:sldId id="257" r:id="rId3"/>
    <p:sldId id="292" r:id="rId4"/>
    <p:sldId id="293" r:id="rId5"/>
    <p:sldId id="30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3" r:id="rId15"/>
    <p:sldId id="282" r:id="rId16"/>
    <p:sldId id="284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8D086-EF8B-4AE2-A17C-C9CF6DEAC7E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3F13B-D477-4954-A8A1-F682B43D9F7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74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8D086-EF8B-4AE2-A17C-C9CF6DEAC7E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3F13B-D477-4954-A8A1-F682B43D9F7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800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E8D086-EF8B-4AE2-A17C-C9CF6DEAC7E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12/7/2021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3F13B-D477-4954-A8A1-F682B43D9F7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0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277813"/>
            <a:ext cx="103632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8A411-6DAB-4441-BE5C-3A790B24A82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033581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013F8-4ABC-41B0-BA26-E88574ECBAA8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83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8D086-EF8B-4AE2-A17C-C9CF6DEAC7E0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9D3F13B-D477-4954-A8A1-F682B43D9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1">
            <a:extLst>
              <a:ext uri="{FF2B5EF4-FFF2-40B4-BE49-F238E27FC236}">
                <a16:creationId xmlns:a16="http://schemas.microsoft.com/office/drawing/2014/main" id="{D54BDB74-70F9-472C-BA8F-853FC7166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81425" y="4618039"/>
            <a:ext cx="1200150" cy="20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313424" indent="-12054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482191" indent="-96439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675068" indent="-96439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867944" indent="-96439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1060820" indent="-96439" defTabSz="192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1253697" indent="-96439" defTabSz="192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1446574" indent="-96439" defTabSz="192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1639450" indent="-96439" defTabSz="1928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464" noProof="1">
                <a:latin typeface="Arial" charset="0"/>
              </a:rPr>
              <a:t>www.themegallery.com</a:t>
            </a:r>
          </a:p>
        </p:txBody>
      </p:sp>
      <p:pic>
        <p:nvPicPr>
          <p:cNvPr id="9219" name="Picture 5" descr="8.jpg">
            <a:extLst>
              <a:ext uri="{FF2B5EF4-FFF2-40B4-BE49-F238E27FC236}">
                <a16:creationId xmlns:a16="http://schemas.microsoft.com/office/drawing/2014/main" id="{9C77716C-3B94-45CD-902A-420F6E747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288"/>
            <a:ext cx="9336088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418A82-59C3-4347-85AC-8B5E00690179}"/>
              </a:ext>
            </a:extLst>
          </p:cNvPr>
          <p:cNvSpPr txBox="1">
            <a:spLocks/>
          </p:cNvSpPr>
          <p:nvPr/>
        </p:nvSpPr>
        <p:spPr bwMode="auto">
          <a:xfrm>
            <a:off x="4595814" y="2271713"/>
            <a:ext cx="3386137" cy="385762"/>
          </a:xfrm>
          <a:prstGeom prst="rect">
            <a:avLst/>
          </a:prstGeom>
          <a:noFill/>
          <a:ln>
            <a:noFill/>
          </a:ln>
        </p:spPr>
        <p:txBody>
          <a:bodyPr lIns="38576" tIns="19288" rIns="38576" bIns="1928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endParaRPr lang="en-US" altLang="en-US" sz="1181" b="1" u="sng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C8F653-73AC-48F8-9126-CCFF4490D170}"/>
              </a:ext>
            </a:extLst>
          </p:cNvPr>
          <p:cNvSpPr txBox="1">
            <a:spLocks/>
          </p:cNvSpPr>
          <p:nvPr/>
        </p:nvSpPr>
        <p:spPr bwMode="auto">
          <a:xfrm>
            <a:off x="4160839" y="1708151"/>
            <a:ext cx="3900487" cy="385763"/>
          </a:xfrm>
          <a:prstGeom prst="rect">
            <a:avLst/>
          </a:prstGeom>
          <a:noFill/>
          <a:ln>
            <a:noFill/>
          </a:ln>
        </p:spPr>
        <p:txBody>
          <a:bodyPr lIns="38576" tIns="19288" rIns="38576" bIns="19288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  <p:sp>
        <p:nvSpPr>
          <p:cNvPr id="9222" name="TextBox 2">
            <a:extLst>
              <a:ext uri="{FF2B5EF4-FFF2-40B4-BE49-F238E27FC236}">
                <a16:creationId xmlns:a16="http://schemas.microsoft.com/office/drawing/2014/main" id="{6D1F69EE-A9B1-444B-B5BC-4577C9EA4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976314"/>
            <a:ext cx="74676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6" tIns="19288" rIns="38576" bIns="1928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TRƯỜNG TIỂU HỌC PHÚ HÒA ĐÔNG</a:t>
            </a:r>
          </a:p>
        </p:txBody>
      </p:sp>
      <p:sp>
        <p:nvSpPr>
          <p:cNvPr id="4103" name="Text Box 32">
            <a:extLst>
              <a:ext uri="{FF2B5EF4-FFF2-40B4-BE49-F238E27FC236}">
                <a16:creationId xmlns:a16="http://schemas.microsoft.com/office/drawing/2014/main" id="{8876935D-36AC-4C0B-B0A2-4DAE47461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463469"/>
            <a:ext cx="6629400" cy="654506"/>
          </a:xfrm>
          <a:prstGeom prst="rect">
            <a:avLst/>
          </a:prstGeom>
          <a:noFill/>
          <a:ln>
            <a:noFill/>
          </a:ln>
        </p:spPr>
        <p:txBody>
          <a:bodyPr lIns="38576" tIns="19288" rIns="38576" bIns="1928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135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H, U</a:t>
            </a:r>
          </a:p>
        </p:txBody>
      </p:sp>
      <p:sp>
        <p:nvSpPr>
          <p:cNvPr id="9224" name="Text Box 32">
            <a:extLst>
              <a:ext uri="{FF2B5EF4-FFF2-40B4-BE49-F238E27FC236}">
                <a16:creationId xmlns:a16="http://schemas.microsoft.com/office/drawing/2014/main" id="{BD460362-7783-496C-AD28-F268911FA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2573338"/>
            <a:ext cx="37655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576" tIns="19288" rIns="38576" bIns="19288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6600"/>
                </a:solidFill>
                <a:latin typeface="Times New Roman" panose="02020603050405020304" pitchFamily="18" charset="0"/>
              </a:rPr>
              <a:t>MÔN THỦ CÔNG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88"/>
          <p:cNvSpPr txBox="1">
            <a:spLocks noChangeArrowheads="1"/>
          </p:cNvSpPr>
          <p:nvPr/>
        </p:nvSpPr>
        <p:spPr bwMode="auto">
          <a:xfrm rot="5400000">
            <a:off x="5943600" y="2747963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grpSp>
        <p:nvGrpSpPr>
          <p:cNvPr id="25604" name="Group 89"/>
          <p:cNvGrpSpPr>
            <a:grpSpLocks/>
          </p:cNvGrpSpPr>
          <p:nvPr/>
        </p:nvGrpSpPr>
        <p:grpSpPr bwMode="auto">
          <a:xfrm rot="346682">
            <a:off x="6417469" y="2661473"/>
            <a:ext cx="328613" cy="1355725"/>
            <a:chOff x="1968" y="1275"/>
            <a:chExt cx="192" cy="1024"/>
          </a:xfrm>
        </p:grpSpPr>
        <p:grpSp>
          <p:nvGrpSpPr>
            <p:cNvPr id="25636" name="Group 90"/>
            <p:cNvGrpSpPr>
              <a:grpSpLocks/>
            </p:cNvGrpSpPr>
            <p:nvPr/>
          </p:nvGrpSpPr>
          <p:grpSpPr bwMode="auto">
            <a:xfrm>
              <a:off x="1968" y="1275"/>
              <a:ext cx="192" cy="1024"/>
              <a:chOff x="4752" y="594"/>
              <a:chExt cx="192" cy="1024"/>
            </a:xfrm>
          </p:grpSpPr>
          <p:sp>
            <p:nvSpPr>
              <p:cNvPr id="25643" name="Rectangle 91"/>
              <p:cNvSpPr>
                <a:spLocks noChangeArrowheads="1"/>
              </p:cNvSpPr>
              <p:nvPr/>
            </p:nvSpPr>
            <p:spPr bwMode="auto">
              <a:xfrm>
                <a:off x="4752" y="1106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44" name="Rectangle 92"/>
              <p:cNvSpPr>
                <a:spLocks noChangeArrowheads="1"/>
              </p:cNvSpPr>
              <p:nvPr/>
            </p:nvSpPr>
            <p:spPr bwMode="auto">
              <a:xfrm>
                <a:off x="4752" y="594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637" name="Line 93"/>
            <p:cNvSpPr>
              <a:spLocks noChangeShapeType="1"/>
            </p:cNvSpPr>
            <p:nvPr/>
          </p:nvSpPr>
          <p:spPr bwMode="auto">
            <a:xfrm flipH="1">
              <a:off x="1968" y="129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8" name="Line 94"/>
            <p:cNvSpPr>
              <a:spLocks noChangeShapeType="1"/>
            </p:cNvSpPr>
            <p:nvPr/>
          </p:nvSpPr>
          <p:spPr bwMode="auto">
            <a:xfrm flipH="1">
              <a:off x="1968" y="139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9" name="Line 95"/>
            <p:cNvSpPr>
              <a:spLocks noChangeShapeType="1"/>
            </p:cNvSpPr>
            <p:nvPr/>
          </p:nvSpPr>
          <p:spPr bwMode="auto">
            <a:xfrm flipH="1">
              <a:off x="2016" y="16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40" name="Line 96"/>
            <p:cNvSpPr>
              <a:spLocks noChangeShapeType="1"/>
            </p:cNvSpPr>
            <p:nvPr/>
          </p:nvSpPr>
          <p:spPr bwMode="auto">
            <a:xfrm flipH="1">
              <a:off x="2016" y="182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41" name="Line 97"/>
            <p:cNvSpPr>
              <a:spLocks noChangeShapeType="1"/>
            </p:cNvSpPr>
            <p:nvPr/>
          </p:nvSpPr>
          <p:spPr bwMode="auto">
            <a:xfrm flipH="1">
              <a:off x="2016" y="196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42" name="Line 98"/>
            <p:cNvSpPr>
              <a:spLocks noChangeShapeType="1"/>
            </p:cNvSpPr>
            <p:nvPr/>
          </p:nvSpPr>
          <p:spPr bwMode="auto">
            <a:xfrm flipH="1">
              <a:off x="2016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5605" name="Group 99"/>
          <p:cNvGrpSpPr>
            <a:grpSpLocks/>
          </p:cNvGrpSpPr>
          <p:nvPr/>
        </p:nvGrpSpPr>
        <p:grpSpPr bwMode="auto">
          <a:xfrm rot="21378284">
            <a:off x="6415089" y="4702175"/>
            <a:ext cx="333375" cy="1354138"/>
            <a:chOff x="1968" y="2813"/>
            <a:chExt cx="192" cy="1024"/>
          </a:xfrm>
        </p:grpSpPr>
        <p:grpSp>
          <p:nvGrpSpPr>
            <p:cNvPr id="25627" name="Group 100"/>
            <p:cNvGrpSpPr>
              <a:grpSpLocks/>
            </p:cNvGrpSpPr>
            <p:nvPr/>
          </p:nvGrpSpPr>
          <p:grpSpPr bwMode="auto">
            <a:xfrm>
              <a:off x="1968" y="2813"/>
              <a:ext cx="192" cy="1024"/>
              <a:chOff x="4752" y="2130"/>
              <a:chExt cx="192" cy="1024"/>
            </a:xfrm>
          </p:grpSpPr>
          <p:sp>
            <p:nvSpPr>
              <p:cNvPr id="25634" name="Rectangle 101"/>
              <p:cNvSpPr>
                <a:spLocks noChangeArrowheads="1"/>
              </p:cNvSpPr>
              <p:nvPr/>
            </p:nvSpPr>
            <p:spPr bwMode="auto">
              <a:xfrm>
                <a:off x="4752" y="2642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35" name="Rectangle 102"/>
              <p:cNvSpPr>
                <a:spLocks noChangeArrowheads="1"/>
              </p:cNvSpPr>
              <p:nvPr/>
            </p:nvSpPr>
            <p:spPr bwMode="auto">
              <a:xfrm>
                <a:off x="4752" y="2130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628" name="Line 103"/>
            <p:cNvSpPr>
              <a:spLocks noChangeShapeType="1"/>
            </p:cNvSpPr>
            <p:nvPr/>
          </p:nvSpPr>
          <p:spPr bwMode="auto">
            <a:xfrm flipH="1">
              <a:off x="2016" y="288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29" name="Line 104"/>
            <p:cNvSpPr>
              <a:spLocks noChangeShapeType="1"/>
            </p:cNvSpPr>
            <p:nvPr/>
          </p:nvSpPr>
          <p:spPr bwMode="auto">
            <a:xfrm flipH="1">
              <a:off x="1968" y="302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0" name="Line 105"/>
            <p:cNvSpPr>
              <a:spLocks noChangeShapeType="1"/>
            </p:cNvSpPr>
            <p:nvPr/>
          </p:nvSpPr>
          <p:spPr bwMode="auto">
            <a:xfrm flipH="1">
              <a:off x="2016" y="321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1" name="Line 106"/>
            <p:cNvSpPr>
              <a:spLocks noChangeShapeType="1"/>
            </p:cNvSpPr>
            <p:nvPr/>
          </p:nvSpPr>
          <p:spPr bwMode="auto">
            <a:xfrm flipH="1">
              <a:off x="196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2" name="Line 107"/>
            <p:cNvSpPr>
              <a:spLocks noChangeShapeType="1"/>
            </p:cNvSpPr>
            <p:nvPr/>
          </p:nvSpPr>
          <p:spPr bwMode="auto">
            <a:xfrm flipH="1">
              <a:off x="2016" y="35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5633" name="Line 108"/>
            <p:cNvSpPr>
              <a:spLocks noChangeShapeType="1"/>
            </p:cNvSpPr>
            <p:nvPr/>
          </p:nvSpPr>
          <p:spPr bwMode="auto">
            <a:xfrm flipH="1">
              <a:off x="201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5606" name="Group 109"/>
          <p:cNvGrpSpPr>
            <a:grpSpLocks/>
          </p:cNvGrpSpPr>
          <p:nvPr/>
        </p:nvGrpSpPr>
        <p:grpSpPr bwMode="auto">
          <a:xfrm>
            <a:off x="5753416" y="2473234"/>
            <a:ext cx="919163" cy="3810000"/>
            <a:chOff x="765" y="1104"/>
            <a:chExt cx="579" cy="2880"/>
          </a:xfrm>
        </p:grpSpPr>
        <p:grpSp>
          <p:nvGrpSpPr>
            <p:cNvPr id="25610" name="Group 110"/>
            <p:cNvGrpSpPr>
              <a:grpSpLocks/>
            </p:cNvGrpSpPr>
            <p:nvPr/>
          </p:nvGrpSpPr>
          <p:grpSpPr bwMode="auto">
            <a:xfrm>
              <a:off x="765" y="1248"/>
              <a:ext cx="579" cy="2574"/>
              <a:chOff x="1248" y="1272"/>
              <a:chExt cx="579" cy="2568"/>
            </a:xfrm>
          </p:grpSpPr>
          <p:sp>
            <p:nvSpPr>
              <p:cNvPr id="25612" name="Line 111"/>
              <p:cNvSpPr>
                <a:spLocks noChangeShapeType="1"/>
              </p:cNvSpPr>
              <p:nvPr/>
            </p:nvSpPr>
            <p:spPr bwMode="auto">
              <a:xfrm>
                <a:off x="1620" y="28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5613" name="Group 112"/>
              <p:cNvGrpSpPr>
                <a:grpSpLocks/>
              </p:cNvGrpSpPr>
              <p:nvPr/>
            </p:nvGrpSpPr>
            <p:grpSpPr bwMode="auto">
              <a:xfrm>
                <a:off x="1248" y="1272"/>
                <a:ext cx="579" cy="2568"/>
                <a:chOff x="1581" y="1272"/>
                <a:chExt cx="579" cy="2568"/>
              </a:xfrm>
            </p:grpSpPr>
            <p:sp>
              <p:nvSpPr>
                <p:cNvPr id="256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1584" y="3328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1584" y="2816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6" name="Rectangle 115"/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7" name="Rectangle 116"/>
                <p:cNvSpPr>
                  <a:spLocks noChangeArrowheads="1"/>
                </p:cNvSpPr>
                <p:nvPr/>
              </p:nvSpPr>
              <p:spPr bwMode="auto">
                <a:xfrm>
                  <a:off x="1584" y="1792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8" name="Rectangle 117"/>
                <p:cNvSpPr>
                  <a:spLocks noChangeArrowheads="1"/>
                </p:cNvSpPr>
                <p:nvPr/>
              </p:nvSpPr>
              <p:spPr bwMode="auto">
                <a:xfrm>
                  <a:off x="1584" y="1280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19" name="Rectangle 118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192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20" name="Line 119"/>
                <p:cNvSpPr>
                  <a:spLocks noChangeShapeType="1"/>
                </p:cNvSpPr>
                <p:nvPr/>
              </p:nvSpPr>
              <p:spPr bwMode="auto">
                <a:xfrm>
                  <a:off x="1584" y="1275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1" name="Line 120"/>
                <p:cNvSpPr>
                  <a:spLocks noChangeShapeType="1"/>
                </p:cNvSpPr>
                <p:nvPr/>
              </p:nvSpPr>
              <p:spPr bwMode="auto">
                <a:xfrm>
                  <a:off x="1581" y="1272"/>
                  <a:ext cx="0" cy="25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2" name="Line 121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3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2160" y="2304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4" name="Line 123"/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5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968" y="1296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626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968" y="283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5611" name="Line 126"/>
            <p:cNvSpPr>
              <a:spLocks noChangeShapeType="1"/>
            </p:cNvSpPr>
            <p:nvPr/>
          </p:nvSpPr>
          <p:spPr bwMode="auto">
            <a:xfrm>
              <a:off x="1344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5607" name="Text Box 127"/>
          <p:cNvSpPr txBox="1">
            <a:spLocks noChangeArrowheads="1"/>
          </p:cNvSpPr>
          <p:nvPr/>
        </p:nvSpPr>
        <p:spPr bwMode="auto">
          <a:xfrm>
            <a:off x="6019800" y="61102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5608" name="Rectangle 170"/>
          <p:cNvSpPr>
            <a:spLocks noChangeArrowheads="1"/>
          </p:cNvSpPr>
          <p:nvPr/>
        </p:nvSpPr>
        <p:spPr bwMode="auto">
          <a:xfrm>
            <a:off x="367937" y="1378728"/>
            <a:ext cx="38557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" name="Rectangle 37"/>
          <p:cNvSpPr txBox="1">
            <a:spLocks noChangeArrowheads="1"/>
          </p:cNvSpPr>
          <p:nvPr/>
        </p:nvSpPr>
        <p:spPr bwMode="auto">
          <a:xfrm>
            <a:off x="527957" y="1930141"/>
            <a:ext cx="2903220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 kéo cắt theo đường kẻ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bút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chì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419343" y="0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8" name="Text Box 43"/>
          <p:cNvSpPr txBox="1">
            <a:spLocks noChangeArrowheads="1"/>
          </p:cNvSpPr>
          <p:nvPr/>
        </p:nvSpPr>
        <p:spPr bwMode="auto">
          <a:xfrm rot="15942537">
            <a:off x="6014253" y="5807003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7532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956 L -0.00482 0.13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81481E-6 L -0.01289 -0.2377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3" grpId="1"/>
      <p:bldP spid="58" grpId="0"/>
      <p:bldP spid="5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45"/>
          <p:cNvGrpSpPr>
            <a:grpSpLocks/>
          </p:cNvGrpSpPr>
          <p:nvPr/>
        </p:nvGrpSpPr>
        <p:grpSpPr bwMode="auto">
          <a:xfrm rot="346682">
            <a:off x="3268160" y="2000028"/>
            <a:ext cx="328613" cy="1355725"/>
            <a:chOff x="1968" y="1275"/>
            <a:chExt cx="192" cy="1024"/>
          </a:xfrm>
        </p:grpSpPr>
        <p:grpSp>
          <p:nvGrpSpPr>
            <p:cNvPr id="26660" name="Group 46"/>
            <p:cNvGrpSpPr>
              <a:grpSpLocks/>
            </p:cNvGrpSpPr>
            <p:nvPr/>
          </p:nvGrpSpPr>
          <p:grpSpPr bwMode="auto">
            <a:xfrm>
              <a:off x="1968" y="1275"/>
              <a:ext cx="192" cy="1024"/>
              <a:chOff x="4752" y="594"/>
              <a:chExt cx="192" cy="1024"/>
            </a:xfrm>
          </p:grpSpPr>
          <p:sp>
            <p:nvSpPr>
              <p:cNvPr id="26667" name="Rectangle 47"/>
              <p:cNvSpPr>
                <a:spLocks noChangeArrowheads="1"/>
              </p:cNvSpPr>
              <p:nvPr/>
            </p:nvSpPr>
            <p:spPr bwMode="auto">
              <a:xfrm>
                <a:off x="4752" y="1106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68" name="Rectangle 48"/>
              <p:cNvSpPr>
                <a:spLocks noChangeArrowheads="1"/>
              </p:cNvSpPr>
              <p:nvPr/>
            </p:nvSpPr>
            <p:spPr bwMode="auto">
              <a:xfrm>
                <a:off x="4752" y="594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661" name="Line 49"/>
            <p:cNvSpPr>
              <a:spLocks noChangeShapeType="1"/>
            </p:cNvSpPr>
            <p:nvPr/>
          </p:nvSpPr>
          <p:spPr bwMode="auto">
            <a:xfrm flipH="1">
              <a:off x="1968" y="129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2" name="Line 50"/>
            <p:cNvSpPr>
              <a:spLocks noChangeShapeType="1"/>
            </p:cNvSpPr>
            <p:nvPr/>
          </p:nvSpPr>
          <p:spPr bwMode="auto">
            <a:xfrm flipH="1">
              <a:off x="1968" y="1392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3" name="Line 51"/>
            <p:cNvSpPr>
              <a:spLocks noChangeShapeType="1"/>
            </p:cNvSpPr>
            <p:nvPr/>
          </p:nvSpPr>
          <p:spPr bwMode="auto">
            <a:xfrm flipH="1">
              <a:off x="2016" y="163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4" name="Line 52"/>
            <p:cNvSpPr>
              <a:spLocks noChangeShapeType="1"/>
            </p:cNvSpPr>
            <p:nvPr/>
          </p:nvSpPr>
          <p:spPr bwMode="auto">
            <a:xfrm flipH="1">
              <a:off x="2016" y="182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5" name="Line 53"/>
            <p:cNvSpPr>
              <a:spLocks noChangeShapeType="1"/>
            </p:cNvSpPr>
            <p:nvPr/>
          </p:nvSpPr>
          <p:spPr bwMode="auto">
            <a:xfrm flipH="1">
              <a:off x="2016" y="196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66" name="Line 54"/>
            <p:cNvSpPr>
              <a:spLocks noChangeShapeType="1"/>
            </p:cNvSpPr>
            <p:nvPr/>
          </p:nvSpPr>
          <p:spPr bwMode="auto">
            <a:xfrm flipH="1">
              <a:off x="2016" y="2112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6628" name="Group 55"/>
          <p:cNvGrpSpPr>
            <a:grpSpLocks/>
          </p:cNvGrpSpPr>
          <p:nvPr/>
        </p:nvGrpSpPr>
        <p:grpSpPr bwMode="auto">
          <a:xfrm rot="21398957">
            <a:off x="3249563" y="4047146"/>
            <a:ext cx="333375" cy="1354137"/>
            <a:chOff x="1968" y="2813"/>
            <a:chExt cx="192" cy="1024"/>
          </a:xfrm>
        </p:grpSpPr>
        <p:grpSp>
          <p:nvGrpSpPr>
            <p:cNvPr id="26651" name="Group 56"/>
            <p:cNvGrpSpPr>
              <a:grpSpLocks/>
            </p:cNvGrpSpPr>
            <p:nvPr/>
          </p:nvGrpSpPr>
          <p:grpSpPr bwMode="auto">
            <a:xfrm>
              <a:off x="1968" y="2813"/>
              <a:ext cx="192" cy="1024"/>
              <a:chOff x="4752" y="2130"/>
              <a:chExt cx="192" cy="1024"/>
            </a:xfrm>
          </p:grpSpPr>
          <p:sp>
            <p:nvSpPr>
              <p:cNvPr id="26658" name="Rectangle 57"/>
              <p:cNvSpPr>
                <a:spLocks noChangeArrowheads="1"/>
              </p:cNvSpPr>
              <p:nvPr/>
            </p:nvSpPr>
            <p:spPr bwMode="auto">
              <a:xfrm>
                <a:off x="4752" y="2642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59" name="Rectangle 58"/>
              <p:cNvSpPr>
                <a:spLocks noChangeArrowheads="1"/>
              </p:cNvSpPr>
              <p:nvPr/>
            </p:nvSpPr>
            <p:spPr bwMode="auto">
              <a:xfrm>
                <a:off x="4752" y="2130"/>
                <a:ext cx="192" cy="5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6652" name="Line 59"/>
            <p:cNvSpPr>
              <a:spLocks noChangeShapeType="1"/>
            </p:cNvSpPr>
            <p:nvPr/>
          </p:nvSpPr>
          <p:spPr bwMode="auto">
            <a:xfrm flipH="1">
              <a:off x="2016" y="2880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3" name="Line 60"/>
            <p:cNvSpPr>
              <a:spLocks noChangeShapeType="1"/>
            </p:cNvSpPr>
            <p:nvPr/>
          </p:nvSpPr>
          <p:spPr bwMode="auto">
            <a:xfrm flipH="1">
              <a:off x="1968" y="302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4" name="Line 61"/>
            <p:cNvSpPr>
              <a:spLocks noChangeShapeType="1"/>
            </p:cNvSpPr>
            <p:nvPr/>
          </p:nvSpPr>
          <p:spPr bwMode="auto">
            <a:xfrm flipH="1">
              <a:off x="2016" y="321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5" name="Line 62"/>
            <p:cNvSpPr>
              <a:spLocks noChangeShapeType="1"/>
            </p:cNvSpPr>
            <p:nvPr/>
          </p:nvSpPr>
          <p:spPr bwMode="auto">
            <a:xfrm flipH="1">
              <a:off x="1968" y="3360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6" name="Line 63"/>
            <p:cNvSpPr>
              <a:spLocks noChangeShapeType="1"/>
            </p:cNvSpPr>
            <p:nvPr/>
          </p:nvSpPr>
          <p:spPr bwMode="auto">
            <a:xfrm flipH="1">
              <a:off x="2016" y="3504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6657" name="Line 64"/>
            <p:cNvSpPr>
              <a:spLocks noChangeShapeType="1"/>
            </p:cNvSpPr>
            <p:nvPr/>
          </p:nvSpPr>
          <p:spPr bwMode="auto">
            <a:xfrm flipH="1">
              <a:off x="2016" y="369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26629" name="Group 65"/>
          <p:cNvGrpSpPr>
            <a:grpSpLocks/>
          </p:cNvGrpSpPr>
          <p:nvPr/>
        </p:nvGrpSpPr>
        <p:grpSpPr bwMode="auto">
          <a:xfrm>
            <a:off x="2591150" y="1807443"/>
            <a:ext cx="919163" cy="3810000"/>
            <a:chOff x="765" y="1104"/>
            <a:chExt cx="579" cy="2880"/>
          </a:xfrm>
        </p:grpSpPr>
        <p:grpSp>
          <p:nvGrpSpPr>
            <p:cNvPr id="26634" name="Group 66"/>
            <p:cNvGrpSpPr>
              <a:grpSpLocks/>
            </p:cNvGrpSpPr>
            <p:nvPr/>
          </p:nvGrpSpPr>
          <p:grpSpPr bwMode="auto">
            <a:xfrm>
              <a:off x="765" y="1248"/>
              <a:ext cx="579" cy="2574"/>
              <a:chOff x="1248" y="1272"/>
              <a:chExt cx="579" cy="2568"/>
            </a:xfrm>
          </p:grpSpPr>
          <p:sp>
            <p:nvSpPr>
              <p:cNvPr id="26636" name="Line 67"/>
              <p:cNvSpPr>
                <a:spLocks noChangeShapeType="1"/>
              </p:cNvSpPr>
              <p:nvPr/>
            </p:nvSpPr>
            <p:spPr bwMode="auto">
              <a:xfrm>
                <a:off x="1620" y="28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6637" name="Group 68"/>
              <p:cNvGrpSpPr>
                <a:grpSpLocks/>
              </p:cNvGrpSpPr>
              <p:nvPr/>
            </p:nvGrpSpPr>
            <p:grpSpPr bwMode="auto">
              <a:xfrm>
                <a:off x="1248" y="1272"/>
                <a:ext cx="579" cy="2568"/>
                <a:chOff x="1581" y="1272"/>
                <a:chExt cx="579" cy="2568"/>
              </a:xfrm>
            </p:grpSpPr>
            <p:sp>
              <p:nvSpPr>
                <p:cNvPr id="26638" name="Rectangle 69"/>
                <p:cNvSpPr>
                  <a:spLocks noChangeArrowheads="1"/>
                </p:cNvSpPr>
                <p:nvPr/>
              </p:nvSpPr>
              <p:spPr bwMode="auto">
                <a:xfrm>
                  <a:off x="1584" y="3328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39" name="Rectangle 70"/>
                <p:cNvSpPr>
                  <a:spLocks noChangeArrowheads="1"/>
                </p:cNvSpPr>
                <p:nvPr/>
              </p:nvSpPr>
              <p:spPr bwMode="auto">
                <a:xfrm>
                  <a:off x="1584" y="2816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0" name="Rectangle 71"/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1" name="Rectangle 72"/>
                <p:cNvSpPr>
                  <a:spLocks noChangeArrowheads="1"/>
                </p:cNvSpPr>
                <p:nvPr/>
              </p:nvSpPr>
              <p:spPr bwMode="auto">
                <a:xfrm>
                  <a:off x="1584" y="1792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2" name="Rectangle 73"/>
                <p:cNvSpPr>
                  <a:spLocks noChangeArrowheads="1"/>
                </p:cNvSpPr>
                <p:nvPr/>
              </p:nvSpPr>
              <p:spPr bwMode="auto">
                <a:xfrm>
                  <a:off x="1584" y="1280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3" name="Rectangle 74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192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644" name="Line 75"/>
                <p:cNvSpPr>
                  <a:spLocks noChangeShapeType="1"/>
                </p:cNvSpPr>
                <p:nvPr/>
              </p:nvSpPr>
              <p:spPr bwMode="auto">
                <a:xfrm>
                  <a:off x="1584" y="1275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5" name="Line 76"/>
                <p:cNvSpPr>
                  <a:spLocks noChangeShapeType="1"/>
                </p:cNvSpPr>
                <p:nvPr/>
              </p:nvSpPr>
              <p:spPr bwMode="auto">
                <a:xfrm>
                  <a:off x="1581" y="1272"/>
                  <a:ext cx="0" cy="25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6" name="Line 77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7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160" y="2304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8" name="Line 79"/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49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968" y="1296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6650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968" y="283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6635" name="Line 82"/>
            <p:cNvSpPr>
              <a:spLocks noChangeShapeType="1"/>
            </p:cNvSpPr>
            <p:nvPr/>
          </p:nvSpPr>
          <p:spPr bwMode="auto">
            <a:xfrm>
              <a:off x="1344" y="1104"/>
              <a:ext cx="0" cy="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6630" name="Text Box 228"/>
          <p:cNvSpPr txBox="1">
            <a:spLocks noChangeArrowheads="1"/>
          </p:cNvSpPr>
          <p:nvPr/>
        </p:nvSpPr>
        <p:spPr bwMode="auto">
          <a:xfrm>
            <a:off x="5715000" y="62626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6632" name="Rectangle 170"/>
          <p:cNvSpPr>
            <a:spLocks noChangeArrowheads="1"/>
          </p:cNvSpPr>
          <p:nvPr/>
        </p:nvSpPr>
        <p:spPr bwMode="auto">
          <a:xfrm>
            <a:off x="943179" y="1035390"/>
            <a:ext cx="34386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5" name="Group 18"/>
          <p:cNvGrpSpPr>
            <a:grpSpLocks/>
          </p:cNvGrpSpPr>
          <p:nvPr/>
        </p:nvGrpSpPr>
        <p:grpSpPr bwMode="auto">
          <a:xfrm>
            <a:off x="6453430" y="2037264"/>
            <a:ext cx="1958475" cy="3285214"/>
            <a:chOff x="1344" y="866"/>
            <a:chExt cx="1152" cy="2560"/>
          </a:xfrm>
        </p:grpSpPr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2112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20"/>
            <p:cNvSpPr>
              <a:spLocks noChangeArrowheads="1"/>
            </p:cNvSpPr>
            <p:nvPr/>
          </p:nvSpPr>
          <p:spPr bwMode="auto">
            <a:xfrm>
              <a:off x="1344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2112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1344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2112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>
              <a:off x="1728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1344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2112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1344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28"/>
            <p:cNvSpPr>
              <a:spLocks noChangeArrowheads="1"/>
            </p:cNvSpPr>
            <p:nvPr/>
          </p:nvSpPr>
          <p:spPr bwMode="auto">
            <a:xfrm>
              <a:off x="2112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29"/>
            <p:cNvSpPr>
              <a:spLocks noChangeArrowheads="1"/>
            </p:cNvSpPr>
            <p:nvPr/>
          </p:nvSpPr>
          <p:spPr bwMode="auto">
            <a:xfrm>
              <a:off x="1344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578895" y="231752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 rot="10800000">
            <a:off x="4381842" y="2950443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60" name="Text Box 117"/>
          <p:cNvSpPr txBox="1">
            <a:spLocks noChangeArrowheads="1"/>
          </p:cNvSpPr>
          <p:nvPr/>
        </p:nvSpPr>
        <p:spPr bwMode="auto">
          <a:xfrm rot="10800000">
            <a:off x="5615229" y="3750881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1536207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4 3.7037E-7 L -0.15834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6" presetClass="exit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-0.25 4.444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60" grpId="0"/>
      <p:bldP spid="6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7"/>
          <p:cNvSpPr txBox="1">
            <a:spLocks noChangeArrowheads="1"/>
          </p:cNvSpPr>
          <p:nvPr/>
        </p:nvSpPr>
        <p:spPr bwMode="auto">
          <a:xfrm rot="5400000">
            <a:off x="5257800" y="23622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sp>
        <p:nvSpPr>
          <p:cNvPr id="29700" name="Text Box 182"/>
          <p:cNvSpPr txBox="1">
            <a:spLocks noChangeArrowheads="1"/>
          </p:cNvSpPr>
          <p:nvPr/>
        </p:nvSpPr>
        <p:spPr bwMode="auto">
          <a:xfrm>
            <a:off x="5791200" y="60071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29701" name="Text Box 200"/>
          <p:cNvSpPr txBox="1">
            <a:spLocks noChangeArrowheads="1"/>
          </p:cNvSpPr>
          <p:nvPr/>
        </p:nvSpPr>
        <p:spPr bwMode="auto">
          <a:xfrm>
            <a:off x="7391400" y="3886201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9702" name="Group 245"/>
          <p:cNvGrpSpPr>
            <a:grpSpLocks/>
          </p:cNvGrpSpPr>
          <p:nvPr/>
        </p:nvGrpSpPr>
        <p:grpSpPr bwMode="auto">
          <a:xfrm>
            <a:off x="5181601" y="2514600"/>
            <a:ext cx="931863" cy="3657600"/>
            <a:chOff x="2301" y="1584"/>
            <a:chExt cx="587" cy="2352"/>
          </a:xfrm>
        </p:grpSpPr>
        <p:grpSp>
          <p:nvGrpSpPr>
            <p:cNvPr id="29706" name="Group 203"/>
            <p:cNvGrpSpPr>
              <a:grpSpLocks/>
            </p:cNvGrpSpPr>
            <p:nvPr/>
          </p:nvGrpSpPr>
          <p:grpSpPr bwMode="auto">
            <a:xfrm>
              <a:off x="2688" y="1696"/>
              <a:ext cx="192" cy="856"/>
              <a:chOff x="1968" y="1275"/>
              <a:chExt cx="192" cy="1024"/>
            </a:xfrm>
          </p:grpSpPr>
          <p:grpSp>
            <p:nvGrpSpPr>
              <p:cNvPr id="29730" name="Group 204"/>
              <p:cNvGrpSpPr>
                <a:grpSpLocks/>
              </p:cNvGrpSpPr>
              <p:nvPr/>
            </p:nvGrpSpPr>
            <p:grpSpPr bwMode="auto">
              <a:xfrm>
                <a:off x="1968" y="1275"/>
                <a:ext cx="192" cy="1024"/>
                <a:chOff x="4752" y="594"/>
                <a:chExt cx="192" cy="1024"/>
              </a:xfrm>
            </p:grpSpPr>
            <p:sp>
              <p:nvSpPr>
                <p:cNvPr id="29737" name="Rectangle 205"/>
                <p:cNvSpPr>
                  <a:spLocks noChangeArrowheads="1"/>
                </p:cNvSpPr>
                <p:nvPr/>
              </p:nvSpPr>
              <p:spPr bwMode="auto">
                <a:xfrm>
                  <a:off x="4752" y="1106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38" name="Rectangle 206"/>
                <p:cNvSpPr>
                  <a:spLocks noChangeArrowheads="1"/>
                </p:cNvSpPr>
                <p:nvPr/>
              </p:nvSpPr>
              <p:spPr bwMode="auto">
                <a:xfrm>
                  <a:off x="4752" y="594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731" name="Line 207"/>
              <p:cNvSpPr>
                <a:spLocks noChangeShapeType="1"/>
              </p:cNvSpPr>
              <p:nvPr/>
            </p:nvSpPr>
            <p:spPr bwMode="auto">
              <a:xfrm flipH="1">
                <a:off x="1968" y="129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2" name="Line 208"/>
              <p:cNvSpPr>
                <a:spLocks noChangeShapeType="1"/>
              </p:cNvSpPr>
              <p:nvPr/>
            </p:nvSpPr>
            <p:spPr bwMode="auto">
              <a:xfrm flipH="1">
                <a:off x="1968" y="13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3" name="Line 209"/>
              <p:cNvSpPr>
                <a:spLocks noChangeShapeType="1"/>
              </p:cNvSpPr>
              <p:nvPr/>
            </p:nvSpPr>
            <p:spPr bwMode="auto">
              <a:xfrm flipH="1">
                <a:off x="2016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4" name="Line 210"/>
              <p:cNvSpPr>
                <a:spLocks noChangeShapeType="1"/>
              </p:cNvSpPr>
              <p:nvPr/>
            </p:nvSpPr>
            <p:spPr bwMode="auto">
              <a:xfrm flipH="1">
                <a:off x="2016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5" name="Line 211"/>
              <p:cNvSpPr>
                <a:spLocks noChangeShapeType="1"/>
              </p:cNvSpPr>
              <p:nvPr/>
            </p:nvSpPr>
            <p:spPr bwMode="auto">
              <a:xfrm flipH="1">
                <a:off x="2016" y="19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36" name="Line 212"/>
              <p:cNvSpPr>
                <a:spLocks noChangeShapeType="1"/>
              </p:cNvSpPr>
              <p:nvPr/>
            </p:nvSpPr>
            <p:spPr bwMode="auto">
              <a:xfrm flipH="1">
                <a:off x="2016" y="21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707" name="Group 213"/>
            <p:cNvGrpSpPr>
              <a:grpSpLocks/>
            </p:cNvGrpSpPr>
            <p:nvPr/>
          </p:nvGrpSpPr>
          <p:grpSpPr bwMode="auto">
            <a:xfrm>
              <a:off x="2688" y="2544"/>
              <a:ext cx="189" cy="833"/>
              <a:chOff x="1968" y="2813"/>
              <a:chExt cx="192" cy="1024"/>
            </a:xfrm>
          </p:grpSpPr>
          <p:grpSp>
            <p:nvGrpSpPr>
              <p:cNvPr id="29721" name="Group 214"/>
              <p:cNvGrpSpPr>
                <a:grpSpLocks/>
              </p:cNvGrpSpPr>
              <p:nvPr/>
            </p:nvGrpSpPr>
            <p:grpSpPr bwMode="auto">
              <a:xfrm>
                <a:off x="1968" y="2813"/>
                <a:ext cx="192" cy="1024"/>
                <a:chOff x="4752" y="2130"/>
                <a:chExt cx="192" cy="1024"/>
              </a:xfrm>
            </p:grpSpPr>
            <p:sp>
              <p:nvSpPr>
                <p:cNvPr id="29728" name="Rectangle 215"/>
                <p:cNvSpPr>
                  <a:spLocks noChangeArrowheads="1"/>
                </p:cNvSpPr>
                <p:nvPr/>
              </p:nvSpPr>
              <p:spPr bwMode="auto">
                <a:xfrm>
                  <a:off x="4752" y="2642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729" name="Rectangle 216"/>
                <p:cNvSpPr>
                  <a:spLocks noChangeArrowheads="1"/>
                </p:cNvSpPr>
                <p:nvPr/>
              </p:nvSpPr>
              <p:spPr bwMode="auto">
                <a:xfrm>
                  <a:off x="4752" y="2130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722" name="Line 217"/>
              <p:cNvSpPr>
                <a:spLocks noChangeShapeType="1"/>
              </p:cNvSpPr>
              <p:nvPr/>
            </p:nvSpPr>
            <p:spPr bwMode="auto">
              <a:xfrm flipH="1">
                <a:off x="2016" y="288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3" name="Line 218"/>
              <p:cNvSpPr>
                <a:spLocks noChangeShapeType="1"/>
              </p:cNvSpPr>
              <p:nvPr/>
            </p:nvSpPr>
            <p:spPr bwMode="auto">
              <a:xfrm flipH="1">
                <a:off x="1968" y="3024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4" name="Line 219"/>
              <p:cNvSpPr>
                <a:spLocks noChangeShapeType="1"/>
              </p:cNvSpPr>
              <p:nvPr/>
            </p:nvSpPr>
            <p:spPr bwMode="auto">
              <a:xfrm flipH="1">
                <a:off x="2016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5" name="Line 220"/>
              <p:cNvSpPr>
                <a:spLocks noChangeShapeType="1"/>
              </p:cNvSpPr>
              <p:nvPr/>
            </p:nvSpPr>
            <p:spPr bwMode="auto">
              <a:xfrm flipH="1">
                <a:off x="1968" y="33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6" name="Line 221"/>
              <p:cNvSpPr>
                <a:spLocks noChangeShapeType="1"/>
              </p:cNvSpPr>
              <p:nvPr/>
            </p:nvSpPr>
            <p:spPr bwMode="auto">
              <a:xfrm flipH="1">
                <a:off x="2016" y="350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9727" name="Line 222"/>
              <p:cNvSpPr>
                <a:spLocks noChangeShapeType="1"/>
              </p:cNvSpPr>
              <p:nvPr/>
            </p:nvSpPr>
            <p:spPr bwMode="auto">
              <a:xfrm flipH="1">
                <a:off x="2016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9708" name="Rectangle 226"/>
            <p:cNvSpPr>
              <a:spLocks noChangeArrowheads="1"/>
            </p:cNvSpPr>
            <p:nvPr/>
          </p:nvSpPr>
          <p:spPr bwMode="auto">
            <a:xfrm>
              <a:off x="2304" y="3377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09" name="Rectangle 227"/>
            <p:cNvSpPr>
              <a:spLocks noChangeArrowheads="1"/>
            </p:cNvSpPr>
            <p:nvPr/>
          </p:nvSpPr>
          <p:spPr bwMode="auto">
            <a:xfrm>
              <a:off x="2304" y="2960"/>
              <a:ext cx="38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0" name="Rectangle 228"/>
            <p:cNvSpPr>
              <a:spLocks noChangeArrowheads="1"/>
            </p:cNvSpPr>
            <p:nvPr/>
          </p:nvSpPr>
          <p:spPr bwMode="auto">
            <a:xfrm>
              <a:off x="2304" y="2544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1" name="Rectangle 229"/>
            <p:cNvSpPr>
              <a:spLocks noChangeArrowheads="1"/>
            </p:cNvSpPr>
            <p:nvPr/>
          </p:nvSpPr>
          <p:spPr bwMode="auto">
            <a:xfrm>
              <a:off x="2304" y="2128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2" name="Rectangle 230"/>
            <p:cNvSpPr>
              <a:spLocks noChangeArrowheads="1"/>
            </p:cNvSpPr>
            <p:nvPr/>
          </p:nvSpPr>
          <p:spPr bwMode="auto">
            <a:xfrm>
              <a:off x="2304" y="1712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3" name="Rectangle 231"/>
            <p:cNvSpPr>
              <a:spLocks noChangeArrowheads="1"/>
            </p:cNvSpPr>
            <p:nvPr/>
          </p:nvSpPr>
          <p:spPr bwMode="auto">
            <a:xfrm>
              <a:off x="2688" y="3384"/>
              <a:ext cx="192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714" name="Line 232"/>
            <p:cNvSpPr>
              <a:spLocks noChangeShapeType="1"/>
            </p:cNvSpPr>
            <p:nvPr/>
          </p:nvSpPr>
          <p:spPr bwMode="auto">
            <a:xfrm>
              <a:off x="2304" y="1707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5" name="Line 233"/>
            <p:cNvSpPr>
              <a:spLocks noChangeShapeType="1"/>
            </p:cNvSpPr>
            <p:nvPr/>
          </p:nvSpPr>
          <p:spPr bwMode="auto">
            <a:xfrm>
              <a:off x="2301" y="1705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6" name="Line 234"/>
            <p:cNvSpPr>
              <a:spLocks noChangeShapeType="1"/>
            </p:cNvSpPr>
            <p:nvPr/>
          </p:nvSpPr>
          <p:spPr bwMode="auto">
            <a:xfrm>
              <a:off x="2304" y="3793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7" name="Line 239"/>
            <p:cNvSpPr>
              <a:spLocks noChangeShapeType="1"/>
            </p:cNvSpPr>
            <p:nvPr/>
          </p:nvSpPr>
          <p:spPr bwMode="auto">
            <a:xfrm>
              <a:off x="2888" y="1584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8" name="Line 241"/>
            <p:cNvSpPr>
              <a:spLocks noChangeShapeType="1"/>
            </p:cNvSpPr>
            <p:nvPr/>
          </p:nvSpPr>
          <p:spPr bwMode="auto">
            <a:xfrm>
              <a:off x="2688" y="1728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19" name="Line 243"/>
            <p:cNvSpPr>
              <a:spLocks noChangeShapeType="1"/>
            </p:cNvSpPr>
            <p:nvPr/>
          </p:nvSpPr>
          <p:spPr bwMode="auto">
            <a:xfrm>
              <a:off x="2880" y="33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720" name="Line 244"/>
            <p:cNvSpPr>
              <a:spLocks noChangeShapeType="1"/>
            </p:cNvSpPr>
            <p:nvPr/>
          </p:nvSpPr>
          <p:spPr bwMode="auto">
            <a:xfrm>
              <a:off x="2880" y="336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9703" name="Line 246"/>
          <p:cNvSpPr>
            <a:spLocks noChangeShapeType="1"/>
          </p:cNvSpPr>
          <p:nvPr/>
        </p:nvSpPr>
        <p:spPr bwMode="auto">
          <a:xfrm>
            <a:off x="5791200" y="6019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704" name="Rectangle 170"/>
          <p:cNvSpPr>
            <a:spLocks noChangeArrowheads="1"/>
          </p:cNvSpPr>
          <p:nvPr/>
        </p:nvSpPr>
        <p:spPr bwMode="auto">
          <a:xfrm>
            <a:off x="1414464" y="1703586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Rectangle 37"/>
          <p:cNvSpPr txBox="1">
            <a:spLocks noChangeArrowheads="1"/>
          </p:cNvSpPr>
          <p:nvPr/>
        </p:nvSpPr>
        <p:spPr bwMode="auto">
          <a:xfrm>
            <a:off x="1727997" y="2316791"/>
            <a:ext cx="2286000" cy="27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Gấp đôi hình chữ nhật theo đường trục giữa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779561" y="745614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6692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0"/>
          <p:cNvSpPr txBox="1">
            <a:spLocks noChangeArrowheads="1"/>
          </p:cNvSpPr>
          <p:nvPr/>
        </p:nvSpPr>
        <p:spPr bwMode="auto">
          <a:xfrm>
            <a:off x="5443538" y="6096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grpSp>
        <p:nvGrpSpPr>
          <p:cNvPr id="30724" name="Group 86"/>
          <p:cNvGrpSpPr>
            <a:grpSpLocks/>
          </p:cNvGrpSpPr>
          <p:nvPr/>
        </p:nvGrpSpPr>
        <p:grpSpPr bwMode="auto">
          <a:xfrm>
            <a:off x="5395791" y="2291149"/>
            <a:ext cx="1016000" cy="3733800"/>
            <a:chOff x="1632" y="1440"/>
            <a:chExt cx="640" cy="2352"/>
          </a:xfrm>
        </p:grpSpPr>
        <p:sp>
          <p:nvSpPr>
            <p:cNvPr id="30727" name="Text Box 28"/>
            <p:cNvSpPr txBox="1">
              <a:spLocks noChangeArrowheads="1"/>
            </p:cNvSpPr>
            <p:nvPr/>
          </p:nvSpPr>
          <p:spPr bwMode="auto">
            <a:xfrm rot="5400000">
              <a:off x="1680" y="2696"/>
              <a:ext cx="67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</a:t>
              </a:r>
            </a:p>
          </p:txBody>
        </p:sp>
        <p:sp>
          <p:nvSpPr>
            <p:cNvPr id="30728" name="Line 81"/>
            <p:cNvSpPr>
              <a:spLocks noChangeShapeType="1"/>
            </p:cNvSpPr>
            <p:nvPr/>
          </p:nvSpPr>
          <p:spPr bwMode="auto">
            <a:xfrm>
              <a:off x="2208" y="1440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30729" name="Group 85"/>
            <p:cNvGrpSpPr>
              <a:grpSpLocks/>
            </p:cNvGrpSpPr>
            <p:nvPr/>
          </p:nvGrpSpPr>
          <p:grpSpPr bwMode="auto">
            <a:xfrm rot="199865">
              <a:off x="2080" y="1544"/>
              <a:ext cx="192" cy="1697"/>
              <a:chOff x="3888" y="1584"/>
              <a:chExt cx="192" cy="1697"/>
            </a:xfrm>
          </p:grpSpPr>
          <p:grpSp>
            <p:nvGrpSpPr>
              <p:cNvPr id="30742" name="Group 52"/>
              <p:cNvGrpSpPr>
                <a:grpSpLocks/>
              </p:cNvGrpSpPr>
              <p:nvPr/>
            </p:nvGrpSpPr>
            <p:grpSpPr bwMode="auto">
              <a:xfrm>
                <a:off x="3888" y="1584"/>
                <a:ext cx="192" cy="856"/>
                <a:chOff x="1968" y="1275"/>
                <a:chExt cx="192" cy="1024"/>
              </a:xfrm>
            </p:grpSpPr>
            <p:grpSp>
              <p:nvGrpSpPr>
                <p:cNvPr id="30753" name="Group 53"/>
                <p:cNvGrpSpPr>
                  <a:grpSpLocks/>
                </p:cNvGrpSpPr>
                <p:nvPr/>
              </p:nvGrpSpPr>
              <p:grpSpPr bwMode="auto">
                <a:xfrm>
                  <a:off x="1968" y="1275"/>
                  <a:ext cx="192" cy="1024"/>
                  <a:chOff x="4752" y="594"/>
                  <a:chExt cx="192" cy="1024"/>
                </a:xfrm>
              </p:grpSpPr>
              <p:sp>
                <p:nvSpPr>
                  <p:cNvPr id="30760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1106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61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594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754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1968" y="1296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5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1968" y="1392"/>
                  <a:ext cx="192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6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016" y="163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7" name="Line 59"/>
                <p:cNvSpPr>
                  <a:spLocks noChangeShapeType="1"/>
                </p:cNvSpPr>
                <p:nvPr/>
              </p:nvSpPr>
              <p:spPr bwMode="auto">
                <a:xfrm flipH="1">
                  <a:off x="2016" y="182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8" name="Line 60"/>
                <p:cNvSpPr>
                  <a:spLocks noChangeShapeType="1"/>
                </p:cNvSpPr>
                <p:nvPr/>
              </p:nvSpPr>
              <p:spPr bwMode="auto">
                <a:xfrm flipH="1">
                  <a:off x="2016" y="1968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9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2016" y="2112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743" name="Group 62"/>
              <p:cNvGrpSpPr>
                <a:grpSpLocks/>
              </p:cNvGrpSpPr>
              <p:nvPr/>
            </p:nvGrpSpPr>
            <p:grpSpPr bwMode="auto">
              <a:xfrm>
                <a:off x="3888" y="2448"/>
                <a:ext cx="192" cy="833"/>
                <a:chOff x="1968" y="2813"/>
                <a:chExt cx="192" cy="1024"/>
              </a:xfrm>
            </p:grpSpPr>
            <p:grpSp>
              <p:nvGrpSpPr>
                <p:cNvPr id="30744" name="Group 63"/>
                <p:cNvGrpSpPr>
                  <a:grpSpLocks/>
                </p:cNvGrpSpPr>
                <p:nvPr/>
              </p:nvGrpSpPr>
              <p:grpSpPr bwMode="auto">
                <a:xfrm>
                  <a:off x="1968" y="2813"/>
                  <a:ext cx="192" cy="1024"/>
                  <a:chOff x="4752" y="2130"/>
                  <a:chExt cx="192" cy="1024"/>
                </a:xfrm>
              </p:grpSpPr>
              <p:sp>
                <p:nvSpPr>
                  <p:cNvPr id="3075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642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0752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4752" y="2130"/>
                    <a:ext cx="192" cy="51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>
                        <a:srgbClr val="A9D3E1"/>
                      </a:buClr>
                      <a:buSzPct val="90000"/>
                      <a:buFont typeface="Wingdings" panose="05000000000000000000" pitchFamily="2" charset="2"/>
                      <a:buNone/>
                      <a:tabLst/>
                      <a:defRPr/>
                    </a:pPr>
                    <a:endParaRPr kumimoji="0" lang="en-US" alt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745" name="Line 66"/>
                <p:cNvSpPr>
                  <a:spLocks noChangeShapeType="1"/>
                </p:cNvSpPr>
                <p:nvPr/>
              </p:nvSpPr>
              <p:spPr bwMode="auto">
                <a:xfrm flipH="1">
                  <a:off x="2016" y="2880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46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968" y="3024"/>
                  <a:ext cx="144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47" name="Line 68"/>
                <p:cNvSpPr>
                  <a:spLocks noChangeShapeType="1"/>
                </p:cNvSpPr>
                <p:nvPr/>
              </p:nvSpPr>
              <p:spPr bwMode="auto">
                <a:xfrm flipH="1">
                  <a:off x="2016" y="321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48" name="Line 69"/>
                <p:cNvSpPr>
                  <a:spLocks noChangeShapeType="1"/>
                </p:cNvSpPr>
                <p:nvPr/>
              </p:nvSpPr>
              <p:spPr bwMode="auto">
                <a:xfrm flipH="1">
                  <a:off x="1968" y="33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49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2016" y="35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0750" name="Line 71"/>
                <p:cNvSpPr>
                  <a:spLocks noChangeShapeType="1"/>
                </p:cNvSpPr>
                <p:nvPr/>
              </p:nvSpPr>
              <p:spPr bwMode="auto">
                <a:xfrm flipH="1">
                  <a:off x="2016" y="3696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0730" name="Rectangle 72"/>
            <p:cNvSpPr>
              <a:spLocks noChangeArrowheads="1"/>
            </p:cNvSpPr>
            <p:nvPr/>
          </p:nvSpPr>
          <p:spPr bwMode="auto">
            <a:xfrm>
              <a:off x="1635" y="3233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1" name="Rectangle 74"/>
            <p:cNvSpPr>
              <a:spLocks noChangeArrowheads="1"/>
            </p:cNvSpPr>
            <p:nvPr/>
          </p:nvSpPr>
          <p:spPr bwMode="auto">
            <a:xfrm>
              <a:off x="1635" y="2400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2" name="Rectangle 75"/>
            <p:cNvSpPr>
              <a:spLocks noChangeArrowheads="1"/>
            </p:cNvSpPr>
            <p:nvPr/>
          </p:nvSpPr>
          <p:spPr bwMode="auto">
            <a:xfrm>
              <a:off x="1635" y="1984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3" name="Rectangle 76"/>
            <p:cNvSpPr>
              <a:spLocks noChangeArrowheads="1"/>
            </p:cNvSpPr>
            <p:nvPr/>
          </p:nvSpPr>
          <p:spPr bwMode="auto">
            <a:xfrm>
              <a:off x="1635" y="1568"/>
              <a:ext cx="384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4" name="Rectangle 77"/>
            <p:cNvSpPr>
              <a:spLocks noChangeArrowheads="1"/>
            </p:cNvSpPr>
            <p:nvPr/>
          </p:nvSpPr>
          <p:spPr bwMode="auto">
            <a:xfrm>
              <a:off x="2019" y="3240"/>
              <a:ext cx="192" cy="4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735" name="Line 78"/>
            <p:cNvSpPr>
              <a:spLocks noChangeShapeType="1"/>
            </p:cNvSpPr>
            <p:nvPr/>
          </p:nvSpPr>
          <p:spPr bwMode="auto">
            <a:xfrm>
              <a:off x="1635" y="1563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36" name="Line 79"/>
            <p:cNvSpPr>
              <a:spLocks noChangeShapeType="1"/>
            </p:cNvSpPr>
            <p:nvPr/>
          </p:nvSpPr>
          <p:spPr bwMode="auto">
            <a:xfrm>
              <a:off x="1632" y="1561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37" name="Line 80"/>
            <p:cNvSpPr>
              <a:spLocks noChangeShapeType="1"/>
            </p:cNvSpPr>
            <p:nvPr/>
          </p:nvSpPr>
          <p:spPr bwMode="auto">
            <a:xfrm>
              <a:off x="1635" y="3649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38" name="Line 82"/>
            <p:cNvSpPr>
              <a:spLocks noChangeShapeType="1"/>
            </p:cNvSpPr>
            <p:nvPr/>
          </p:nvSpPr>
          <p:spPr bwMode="auto">
            <a:xfrm>
              <a:off x="2019" y="1584"/>
              <a:ext cx="0" cy="20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39" name="Line 83"/>
            <p:cNvSpPr>
              <a:spLocks noChangeShapeType="1"/>
            </p:cNvSpPr>
            <p:nvPr/>
          </p:nvSpPr>
          <p:spPr bwMode="auto">
            <a:xfrm>
              <a:off x="2211" y="321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40" name="Line 84"/>
            <p:cNvSpPr>
              <a:spLocks noChangeShapeType="1"/>
            </p:cNvSpPr>
            <p:nvPr/>
          </p:nvSpPr>
          <p:spPr bwMode="auto">
            <a:xfrm>
              <a:off x="2211" y="321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741" name="Rectangle 73"/>
            <p:cNvSpPr>
              <a:spLocks noChangeArrowheads="1"/>
            </p:cNvSpPr>
            <p:nvPr/>
          </p:nvSpPr>
          <p:spPr bwMode="auto">
            <a:xfrm>
              <a:off x="1635" y="2816"/>
              <a:ext cx="384" cy="4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0725" name="Rectangle 170"/>
          <p:cNvSpPr>
            <a:spLocks noChangeArrowheads="1"/>
          </p:cNvSpPr>
          <p:nvPr/>
        </p:nvSpPr>
        <p:spPr bwMode="auto">
          <a:xfrm>
            <a:off x="1014254" y="1191704"/>
            <a:ext cx="422830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2" name="Group 21"/>
          <p:cNvGrpSpPr>
            <a:grpSpLocks/>
          </p:cNvGrpSpPr>
          <p:nvPr/>
        </p:nvGrpSpPr>
        <p:grpSpPr bwMode="auto">
          <a:xfrm>
            <a:off x="8173467" y="2495417"/>
            <a:ext cx="1843087" cy="3330707"/>
            <a:chOff x="2343" y="1911"/>
            <a:chExt cx="1161" cy="1836"/>
          </a:xfrm>
        </p:grpSpPr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3117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2343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3117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13"/>
            <p:cNvSpPr>
              <a:spLocks noChangeArrowheads="1"/>
            </p:cNvSpPr>
            <p:nvPr/>
          </p:nvSpPr>
          <p:spPr bwMode="auto">
            <a:xfrm>
              <a:off x="2343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auto">
            <a:xfrm>
              <a:off x="3117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auto">
            <a:xfrm>
              <a:off x="2730" y="3380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2343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3117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2343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3117" y="1911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20"/>
            <p:cNvSpPr>
              <a:spLocks noChangeArrowheads="1"/>
            </p:cNvSpPr>
            <p:nvPr/>
          </p:nvSpPr>
          <p:spPr bwMode="auto">
            <a:xfrm>
              <a:off x="2344" y="1920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682580" y="553826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6" name="Rectangle 37"/>
          <p:cNvSpPr txBox="1">
            <a:spLocks noChangeArrowheads="1"/>
          </p:cNvSpPr>
          <p:nvPr/>
        </p:nvSpPr>
        <p:spPr bwMode="auto">
          <a:xfrm>
            <a:off x="527957" y="1930141"/>
            <a:ext cx="2903220" cy="23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Dùng kéo cắt theo đường kẻ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bút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chì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7" name="Text Box 73"/>
          <p:cNvSpPr txBox="1">
            <a:spLocks noChangeArrowheads="1"/>
          </p:cNvSpPr>
          <p:nvPr/>
        </p:nvSpPr>
        <p:spPr bwMode="auto">
          <a:xfrm rot="10425931">
            <a:off x="5943600" y="4762500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</p:spTree>
    <p:extLst>
      <p:ext uri="{BB962C8B-B14F-4D97-AF65-F5344CB8AC3E}">
        <p14:creationId xmlns:p14="http://schemas.microsoft.com/office/powerpoint/2010/main" val="42866991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05951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7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858" name="Group 162"/>
          <p:cNvGraphicFramePr>
            <a:graphicFrameLocks noGrp="1"/>
          </p:cNvGraphicFramePr>
          <p:nvPr>
            <p:ph type="tbl" idx="1"/>
          </p:nvPr>
        </p:nvGraphicFramePr>
        <p:xfrm>
          <a:off x="1301337" y="798751"/>
          <a:ext cx="8021784" cy="5167743"/>
        </p:xfrm>
        <a:graphic>
          <a:graphicData uri="http://schemas.openxmlformats.org/drawingml/2006/table">
            <a:tbl>
              <a:tblPr/>
              <a:tblGrid>
                <a:gridCol w="87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31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0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99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43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8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28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0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2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9806" name="Text Box 110"/>
          <p:cNvSpPr txBox="1">
            <a:spLocks noChangeArrowheads="1"/>
          </p:cNvSpPr>
          <p:nvPr/>
        </p:nvSpPr>
        <p:spPr bwMode="auto">
          <a:xfrm>
            <a:off x="-207416" y="5324929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1800998" y="188178"/>
            <a:ext cx="4287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Dán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I, T</a:t>
            </a:r>
            <a:endParaRPr kumimoji="0" lang="en-MY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76400" y="5259240"/>
            <a:ext cx="741682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242"/>
          <p:cNvSpPr txBox="1">
            <a:spLocks noChangeArrowheads="1"/>
          </p:cNvSpPr>
          <p:nvPr/>
        </p:nvSpPr>
        <p:spPr bwMode="auto">
          <a:xfrm rot="5400000">
            <a:off x="2501318" y="3348748"/>
            <a:ext cx="3816427" cy="5539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dán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" name="Text Box 242"/>
          <p:cNvSpPr txBox="1">
            <a:spLocks noChangeArrowheads="1"/>
          </p:cNvSpPr>
          <p:nvPr/>
        </p:nvSpPr>
        <p:spPr bwMode="auto">
          <a:xfrm rot="5400000">
            <a:off x="5211756" y="3321136"/>
            <a:ext cx="3816427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Bôi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hồ</a:t>
            </a: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dán</a:t>
            </a:r>
            <a:endParaRPr kumimoji="0" lang="en-US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6723535" y="1558835"/>
            <a:ext cx="2599586" cy="3704654"/>
            <a:chOff x="2343" y="1911"/>
            <a:chExt cx="1161" cy="1836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3117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2343" y="3377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3117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2343" y="3011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117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2730" y="3313"/>
              <a:ext cx="387" cy="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2343" y="2644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117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2343" y="2278"/>
              <a:ext cx="387" cy="3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3117" y="1911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2344" y="1920"/>
              <a:ext cx="387" cy="3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3" name="Group 18"/>
          <p:cNvGrpSpPr>
            <a:grpSpLocks/>
          </p:cNvGrpSpPr>
          <p:nvPr/>
        </p:nvGrpSpPr>
        <p:grpSpPr bwMode="auto">
          <a:xfrm>
            <a:off x="2151017" y="1558834"/>
            <a:ext cx="2765801" cy="3709520"/>
            <a:chOff x="1344" y="866"/>
            <a:chExt cx="1152" cy="2560"/>
          </a:xfrm>
        </p:grpSpPr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2112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auto">
            <a:xfrm>
              <a:off x="1344" y="2914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1"/>
            <p:cNvSpPr>
              <a:spLocks noChangeArrowheads="1"/>
            </p:cNvSpPr>
            <p:nvPr/>
          </p:nvSpPr>
          <p:spPr bwMode="auto">
            <a:xfrm>
              <a:off x="2112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2"/>
            <p:cNvSpPr>
              <a:spLocks noChangeArrowheads="1"/>
            </p:cNvSpPr>
            <p:nvPr/>
          </p:nvSpPr>
          <p:spPr bwMode="auto">
            <a:xfrm>
              <a:off x="1344" y="2402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2112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1728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1344" y="1890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6"/>
            <p:cNvSpPr>
              <a:spLocks noChangeArrowheads="1"/>
            </p:cNvSpPr>
            <p:nvPr/>
          </p:nvSpPr>
          <p:spPr bwMode="auto">
            <a:xfrm>
              <a:off x="2112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1344" y="1378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28"/>
            <p:cNvSpPr>
              <a:spLocks noChangeArrowheads="1"/>
            </p:cNvSpPr>
            <p:nvPr/>
          </p:nvSpPr>
          <p:spPr bwMode="auto">
            <a:xfrm>
              <a:off x="2112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29"/>
            <p:cNvSpPr>
              <a:spLocks noChangeArrowheads="1"/>
            </p:cNvSpPr>
            <p:nvPr/>
          </p:nvSpPr>
          <p:spPr bwMode="auto">
            <a:xfrm>
              <a:off x="1344" y="866"/>
              <a:ext cx="384" cy="512"/>
            </a:xfrm>
            <a:prstGeom prst="rect">
              <a:avLst/>
            </a:prstGeom>
            <a:solidFill>
              <a:srgbClr val="33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23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93"/>
    </mc:Choice>
    <mc:Fallback xmlns="">
      <p:transition spd="slow" advTm="4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498987" y="902440"/>
            <a:ext cx="9428576" cy="177165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I, T, H, U ta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dirty="0">
                <a:solidFill>
                  <a:srgbClr val="12037D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3200" dirty="0">
              <a:solidFill>
                <a:srgbClr val="12037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28900" y="2968402"/>
            <a:ext cx="520741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I, T, H,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 Box 66"/>
          <p:cNvSpPr txBox="1">
            <a:spLocks noChangeArrowheads="1"/>
          </p:cNvSpPr>
          <p:nvPr/>
        </p:nvSpPr>
        <p:spPr bwMode="auto">
          <a:xfrm>
            <a:off x="2628899" y="3536578"/>
            <a:ext cx="562036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I, T, H,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7" name="Text Box 171"/>
          <p:cNvSpPr txBox="1">
            <a:spLocks noChangeArrowheads="1"/>
          </p:cNvSpPr>
          <p:nvPr/>
        </p:nvSpPr>
        <p:spPr bwMode="auto">
          <a:xfrm>
            <a:off x="2628899" y="4125203"/>
            <a:ext cx="493210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I, T, H, 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5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6"/>
    </mc:Choice>
    <mc:Fallback xmlns="">
      <p:transition spd="slow" advTm="21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9" name="Picture 5" descr="khunghin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82" y="5611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54" name="Picture 10" descr="134234234234 (4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57" name="Picture 13" descr="Fireworks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2558" name="Picture 14" descr="Fireworks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2560" name="AutoShape 16">
            <a:hlinkClick r:id="" action="ppaction://noaction">
              <a:snd r:embed="rId7" name="xh.wav"/>
            </a:hlinkClick>
          </p:cNvPr>
          <p:cNvSpPr>
            <a:spLocks noChangeArrowheads="1"/>
          </p:cNvSpPr>
          <p:nvPr/>
        </p:nvSpPr>
        <p:spPr bwMode="auto">
          <a:xfrm>
            <a:off x="5410200" y="682576"/>
            <a:ext cx="1600200" cy="1159669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492561" name="Picture 17" descr="Fireworks-02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91" y="296751"/>
            <a:ext cx="1066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>
            <a:off x="2286000" y="2447321"/>
            <a:ext cx="7696200" cy="1252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ái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" cap="none" spc="0" normalizeH="0" baseline="0" noProof="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0" cap="none" spc="0" normalizeH="0" baseline="0" noProof="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0" descr="134234234234 (4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905402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134234234234 (48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73" y="56114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75886"/>
      </p:ext>
    </p:extLst>
  </p:cSld>
  <p:clrMapOvr>
    <a:masterClrMapping/>
  </p:clrMapOvr>
  <p:transition spd="med" advTm="31122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75219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1"/>
            <a:ext cx="9144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2636839" y="2963863"/>
            <a:ext cx="609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39546" y="2963862"/>
            <a:ext cx="6324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1"/>
          <p:cNvSpPr txBox="1">
            <a:spLocks/>
          </p:cNvSpPr>
          <p:nvPr/>
        </p:nvSpPr>
        <p:spPr bwMode="auto">
          <a:xfrm>
            <a:off x="1736843" y="713287"/>
            <a:ext cx="7772400" cy="153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50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endParaRPr kumimoji="0" lang="en-US" sz="50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itle 21"/>
          <p:cNvSpPr txBox="1">
            <a:spLocks/>
          </p:cNvSpPr>
          <p:nvPr/>
        </p:nvSpPr>
        <p:spPr bwMode="auto">
          <a:xfrm>
            <a:off x="1864048" y="1752124"/>
            <a:ext cx="7772400" cy="9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Cắt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H, U</a:t>
            </a:r>
          </a:p>
        </p:txBody>
      </p:sp>
      <p:sp>
        <p:nvSpPr>
          <p:cNvPr id="11" name="Title 21"/>
          <p:cNvSpPr txBox="1">
            <a:spLocks/>
          </p:cNvSpPr>
          <p:nvPr/>
        </p:nvSpPr>
        <p:spPr bwMode="auto">
          <a:xfrm>
            <a:off x="965403" y="380143"/>
            <a:ext cx="9982200" cy="98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5000" noProof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vi-VN" sz="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12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2021</a:t>
            </a:r>
          </a:p>
        </p:txBody>
      </p:sp>
      <p:sp>
        <p:nvSpPr>
          <p:cNvPr id="9" name="Text Box 24">
            <a:extLst>
              <a:ext uri="{FF2B5EF4-FFF2-40B4-BE49-F238E27FC236}">
                <a16:creationId xmlns:a16="http://schemas.microsoft.com/office/drawing/2014/main" id="{1C63E61B-E7DB-4CA2-8D88-1828A9373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103" y="2844431"/>
            <a:ext cx="79248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Chuẩn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Bìa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hoặc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giấy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chì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kẻ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kéo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hồ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Vở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bút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334823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9"/>
    </mc:Choice>
    <mc:Fallback xmlns="">
      <p:transition spd="slow" advTm="160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1"/>
          <p:cNvGrpSpPr>
            <a:grpSpLocks/>
          </p:cNvGrpSpPr>
          <p:nvPr/>
        </p:nvGrpSpPr>
        <p:grpSpPr bwMode="auto">
          <a:xfrm>
            <a:off x="3416300" y="295276"/>
            <a:ext cx="5791200" cy="1096963"/>
            <a:chOff x="1440" y="242"/>
            <a:chExt cx="3648" cy="691"/>
          </a:xfrm>
        </p:grpSpPr>
        <p:sp>
          <p:nvSpPr>
            <p:cNvPr id="14357" name="Rectangle 5"/>
            <p:cNvSpPr>
              <a:spLocks noChangeArrowheads="1"/>
            </p:cNvSpPr>
            <p:nvPr/>
          </p:nvSpPr>
          <p:spPr bwMode="auto">
            <a:xfrm>
              <a:off x="1440" y="242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58" name="Rectangle 6"/>
            <p:cNvSpPr>
              <a:spLocks noChangeArrowheads="1"/>
            </p:cNvSpPr>
            <p:nvPr/>
          </p:nvSpPr>
          <p:spPr bwMode="auto">
            <a:xfrm>
              <a:off x="2688" y="565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41" name="Rectangle 33"/>
          <p:cNvSpPr>
            <a:spLocks noGrp="1" noChangeArrowheads="1"/>
          </p:cNvSpPr>
          <p:nvPr>
            <p:ph type="title"/>
          </p:nvPr>
        </p:nvSpPr>
        <p:spPr>
          <a:xfrm>
            <a:off x="47194" y="417514"/>
            <a:ext cx="6738212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3048000" y="1981200"/>
            <a:ext cx="6115050" cy="2895600"/>
            <a:chOff x="768" y="1488"/>
            <a:chExt cx="3852" cy="1824"/>
          </a:xfrm>
        </p:grpSpPr>
        <p:pic>
          <p:nvPicPr>
            <p:cNvPr id="14344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88"/>
              <a:ext cx="385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45" name="Group 47"/>
            <p:cNvGrpSpPr>
              <a:grpSpLocks/>
            </p:cNvGrpSpPr>
            <p:nvPr/>
          </p:nvGrpSpPr>
          <p:grpSpPr bwMode="auto">
            <a:xfrm>
              <a:off x="1144" y="1496"/>
              <a:ext cx="1176" cy="1812"/>
              <a:chOff x="1344" y="866"/>
              <a:chExt cx="1152" cy="2560"/>
            </a:xfrm>
          </p:grpSpPr>
          <p:sp>
            <p:nvSpPr>
              <p:cNvPr id="14346" name="Rectangle 48"/>
              <p:cNvSpPr>
                <a:spLocks noChangeArrowheads="1"/>
              </p:cNvSpPr>
              <p:nvPr/>
            </p:nvSpPr>
            <p:spPr bwMode="auto">
              <a:xfrm>
                <a:off x="2112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7" name="Rectangle 49"/>
              <p:cNvSpPr>
                <a:spLocks noChangeArrowheads="1"/>
              </p:cNvSpPr>
              <p:nvPr/>
            </p:nvSpPr>
            <p:spPr bwMode="auto">
              <a:xfrm>
                <a:off x="1344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8" name="Rectangle 50"/>
              <p:cNvSpPr>
                <a:spLocks noChangeArrowheads="1"/>
              </p:cNvSpPr>
              <p:nvPr/>
            </p:nvSpPr>
            <p:spPr bwMode="auto">
              <a:xfrm>
                <a:off x="2112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49" name="Rectangle 51"/>
              <p:cNvSpPr>
                <a:spLocks noChangeArrowheads="1"/>
              </p:cNvSpPr>
              <p:nvPr/>
            </p:nvSpPr>
            <p:spPr bwMode="auto">
              <a:xfrm>
                <a:off x="1344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0" name="Rectangle 52"/>
              <p:cNvSpPr>
                <a:spLocks noChangeArrowheads="1"/>
              </p:cNvSpPr>
              <p:nvPr/>
            </p:nvSpPr>
            <p:spPr bwMode="auto">
              <a:xfrm>
                <a:off x="2104" y="19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1" name="Rectangle 53"/>
              <p:cNvSpPr>
                <a:spLocks noChangeArrowheads="1"/>
              </p:cNvSpPr>
              <p:nvPr/>
            </p:nvSpPr>
            <p:spPr bwMode="auto">
              <a:xfrm>
                <a:off x="1728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2" name="Rectangle 54"/>
              <p:cNvSpPr>
                <a:spLocks noChangeArrowheads="1"/>
              </p:cNvSpPr>
              <p:nvPr/>
            </p:nvSpPr>
            <p:spPr bwMode="auto">
              <a:xfrm>
                <a:off x="1344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3" name="Rectangle 55"/>
              <p:cNvSpPr>
                <a:spLocks noChangeArrowheads="1"/>
              </p:cNvSpPr>
              <p:nvPr/>
            </p:nvSpPr>
            <p:spPr bwMode="auto">
              <a:xfrm>
                <a:off x="2112" y="1329"/>
                <a:ext cx="384" cy="610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4" name="Rectangle 56"/>
              <p:cNvSpPr>
                <a:spLocks noChangeArrowheads="1"/>
              </p:cNvSpPr>
              <p:nvPr/>
            </p:nvSpPr>
            <p:spPr bwMode="auto">
              <a:xfrm>
                <a:off x="1344" y="1378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5" name="Rectangle 57"/>
              <p:cNvSpPr>
                <a:spLocks noChangeArrowheads="1"/>
              </p:cNvSpPr>
              <p:nvPr/>
            </p:nvSpPr>
            <p:spPr bwMode="auto">
              <a:xfrm>
                <a:off x="2112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356" name="Rectangle 58"/>
              <p:cNvSpPr>
                <a:spLocks noChangeArrowheads="1"/>
              </p:cNvSpPr>
              <p:nvPr/>
            </p:nvSpPr>
            <p:spPr bwMode="auto">
              <a:xfrm>
                <a:off x="1344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6723063" y="4287838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7934326" y="4295140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Rectangle 33"/>
          <p:cNvSpPr txBox="1">
            <a:spLocks noChangeArrowheads="1"/>
          </p:cNvSpPr>
          <p:nvPr/>
        </p:nvSpPr>
        <p:spPr bwMode="auto">
          <a:xfrm>
            <a:off x="2667000" y="5181600"/>
            <a:ext cx="6934200" cy="1447800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C3C4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2049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1"/>
          <p:cNvGrpSpPr>
            <a:grpSpLocks/>
          </p:cNvGrpSpPr>
          <p:nvPr/>
        </p:nvGrpSpPr>
        <p:grpSpPr bwMode="auto">
          <a:xfrm>
            <a:off x="3416300" y="295276"/>
            <a:ext cx="5791200" cy="1096963"/>
            <a:chOff x="1440" y="242"/>
            <a:chExt cx="3648" cy="691"/>
          </a:xfrm>
        </p:grpSpPr>
        <p:sp>
          <p:nvSpPr>
            <p:cNvPr id="15396" name="Rectangle 5"/>
            <p:cNvSpPr>
              <a:spLocks noChangeArrowheads="1"/>
            </p:cNvSpPr>
            <p:nvPr/>
          </p:nvSpPr>
          <p:spPr bwMode="auto">
            <a:xfrm>
              <a:off x="1440" y="242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97" name="Rectangle 6"/>
            <p:cNvSpPr>
              <a:spLocks noChangeArrowheads="1"/>
            </p:cNvSpPr>
            <p:nvPr/>
          </p:nvSpPr>
          <p:spPr bwMode="auto">
            <a:xfrm>
              <a:off x="2688" y="565"/>
              <a:ext cx="1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364" name="Group 45"/>
          <p:cNvGrpSpPr>
            <a:grpSpLocks/>
          </p:cNvGrpSpPr>
          <p:nvPr/>
        </p:nvGrpSpPr>
        <p:grpSpPr bwMode="auto">
          <a:xfrm>
            <a:off x="3072856" y="2590801"/>
            <a:ext cx="6115050" cy="2895600"/>
            <a:chOff x="768" y="1488"/>
            <a:chExt cx="3852" cy="1824"/>
          </a:xfrm>
        </p:grpSpPr>
        <p:pic>
          <p:nvPicPr>
            <p:cNvPr id="15383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488"/>
              <a:ext cx="3852" cy="1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84" name="Group 47"/>
            <p:cNvGrpSpPr>
              <a:grpSpLocks/>
            </p:cNvGrpSpPr>
            <p:nvPr/>
          </p:nvGrpSpPr>
          <p:grpSpPr bwMode="auto">
            <a:xfrm>
              <a:off x="1144" y="1496"/>
              <a:ext cx="1176" cy="1812"/>
              <a:chOff x="1344" y="866"/>
              <a:chExt cx="1152" cy="2560"/>
            </a:xfrm>
          </p:grpSpPr>
          <p:sp>
            <p:nvSpPr>
              <p:cNvPr id="15385" name="Rectangle 48"/>
              <p:cNvSpPr>
                <a:spLocks noChangeArrowheads="1"/>
              </p:cNvSpPr>
              <p:nvPr/>
            </p:nvSpPr>
            <p:spPr bwMode="auto">
              <a:xfrm>
                <a:off x="2112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6" name="Rectangle 49"/>
              <p:cNvSpPr>
                <a:spLocks noChangeArrowheads="1"/>
              </p:cNvSpPr>
              <p:nvPr/>
            </p:nvSpPr>
            <p:spPr bwMode="auto">
              <a:xfrm>
                <a:off x="1344" y="2914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7" name="Rectangle 50"/>
              <p:cNvSpPr>
                <a:spLocks noChangeArrowheads="1"/>
              </p:cNvSpPr>
              <p:nvPr/>
            </p:nvSpPr>
            <p:spPr bwMode="auto">
              <a:xfrm>
                <a:off x="2112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8" name="Rectangle 51"/>
              <p:cNvSpPr>
                <a:spLocks noChangeArrowheads="1"/>
              </p:cNvSpPr>
              <p:nvPr/>
            </p:nvSpPr>
            <p:spPr bwMode="auto">
              <a:xfrm>
                <a:off x="1344" y="24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89" name="Rectangle 52"/>
              <p:cNvSpPr>
                <a:spLocks noChangeArrowheads="1"/>
              </p:cNvSpPr>
              <p:nvPr/>
            </p:nvSpPr>
            <p:spPr bwMode="auto">
              <a:xfrm>
                <a:off x="2104" y="1902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0" name="Rectangle 53"/>
              <p:cNvSpPr>
                <a:spLocks noChangeArrowheads="1"/>
              </p:cNvSpPr>
              <p:nvPr/>
            </p:nvSpPr>
            <p:spPr bwMode="auto">
              <a:xfrm>
                <a:off x="1728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1" name="Rectangle 54"/>
              <p:cNvSpPr>
                <a:spLocks noChangeArrowheads="1"/>
              </p:cNvSpPr>
              <p:nvPr/>
            </p:nvSpPr>
            <p:spPr bwMode="auto">
              <a:xfrm>
                <a:off x="1344" y="1890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2" name="Rectangle 55"/>
              <p:cNvSpPr>
                <a:spLocks noChangeArrowheads="1"/>
              </p:cNvSpPr>
              <p:nvPr/>
            </p:nvSpPr>
            <p:spPr bwMode="auto">
              <a:xfrm>
                <a:off x="2112" y="1329"/>
                <a:ext cx="384" cy="610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3" name="Rectangle 56"/>
              <p:cNvSpPr>
                <a:spLocks noChangeArrowheads="1"/>
              </p:cNvSpPr>
              <p:nvPr/>
            </p:nvSpPr>
            <p:spPr bwMode="auto">
              <a:xfrm>
                <a:off x="1344" y="1378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394" name="Rectangle 57"/>
              <p:cNvSpPr>
                <a:spLocks noChangeArrowheads="1"/>
              </p:cNvSpPr>
              <p:nvPr/>
            </p:nvSpPr>
            <p:spPr bwMode="auto">
              <a:xfrm>
                <a:off x="2112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95" name="Rectangle 58"/>
              <p:cNvSpPr>
                <a:spLocks noChangeArrowheads="1"/>
              </p:cNvSpPr>
              <p:nvPr/>
            </p:nvSpPr>
            <p:spPr bwMode="auto">
              <a:xfrm>
                <a:off x="1344" y="866"/>
                <a:ext cx="384" cy="512"/>
              </a:xfrm>
              <a:prstGeom prst="rect">
                <a:avLst/>
              </a:prstGeom>
              <a:solidFill>
                <a:srgbClr val="33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365" name="Rectangle 36"/>
          <p:cNvSpPr>
            <a:spLocks noChangeArrowheads="1"/>
          </p:cNvSpPr>
          <p:nvPr/>
        </p:nvSpPr>
        <p:spPr bwMode="auto">
          <a:xfrm>
            <a:off x="6747919" y="4904741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6" name="Rectangle 36"/>
          <p:cNvSpPr>
            <a:spLocks noChangeArrowheads="1"/>
          </p:cNvSpPr>
          <p:nvPr/>
        </p:nvSpPr>
        <p:spPr bwMode="auto">
          <a:xfrm>
            <a:off x="7965281" y="4897439"/>
            <a:ext cx="614362" cy="5826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9D3E1"/>
              </a:buClr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7" name="Line 23"/>
          <p:cNvSpPr>
            <a:spLocks noChangeShapeType="1"/>
          </p:cNvSpPr>
          <p:nvPr/>
        </p:nvSpPr>
        <p:spPr bwMode="auto">
          <a:xfrm>
            <a:off x="3733800" y="24765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368" name="Text Box 24"/>
          <p:cNvSpPr txBox="1">
            <a:spLocks noChangeArrowheads="1"/>
          </p:cNvSpPr>
          <p:nvPr/>
        </p:nvSpPr>
        <p:spPr bwMode="auto">
          <a:xfrm>
            <a:off x="4330700" y="21336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3Ô</a:t>
            </a:r>
          </a:p>
        </p:txBody>
      </p:sp>
      <p:sp>
        <p:nvSpPr>
          <p:cNvPr id="15369" name="Line 30"/>
          <p:cNvSpPr>
            <a:spLocks noChangeShapeType="1"/>
          </p:cNvSpPr>
          <p:nvPr/>
        </p:nvSpPr>
        <p:spPr bwMode="auto">
          <a:xfrm>
            <a:off x="6781800" y="57150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370" name="Text Box 31"/>
          <p:cNvSpPr txBox="1">
            <a:spLocks noChangeArrowheads="1"/>
          </p:cNvSpPr>
          <p:nvPr/>
        </p:nvSpPr>
        <p:spPr bwMode="auto">
          <a:xfrm>
            <a:off x="7378700" y="58674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3Ô</a:t>
            </a:r>
          </a:p>
        </p:txBody>
      </p:sp>
      <p:sp>
        <p:nvSpPr>
          <p:cNvPr id="15371" name="Line 21"/>
          <p:cNvSpPr>
            <a:spLocks noChangeShapeType="1"/>
          </p:cNvSpPr>
          <p:nvPr/>
        </p:nvSpPr>
        <p:spPr bwMode="auto">
          <a:xfrm rot="10800000">
            <a:off x="2781300" y="27432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372" name="Text Box 22"/>
          <p:cNvSpPr txBox="1">
            <a:spLocks noChangeArrowheads="1"/>
          </p:cNvSpPr>
          <p:nvPr/>
        </p:nvSpPr>
        <p:spPr bwMode="auto">
          <a:xfrm>
            <a:off x="2362200" y="3898901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5Ô</a:t>
            </a:r>
          </a:p>
        </p:txBody>
      </p:sp>
      <p:grpSp>
        <p:nvGrpSpPr>
          <p:cNvPr id="15373" name="Group 22"/>
          <p:cNvGrpSpPr>
            <a:grpSpLocks/>
          </p:cNvGrpSpPr>
          <p:nvPr/>
        </p:nvGrpSpPr>
        <p:grpSpPr bwMode="auto">
          <a:xfrm>
            <a:off x="7924800" y="2209800"/>
            <a:ext cx="622300" cy="395288"/>
            <a:chOff x="1392" y="1359"/>
            <a:chExt cx="392" cy="249"/>
          </a:xfrm>
        </p:grpSpPr>
        <p:sp>
          <p:nvSpPr>
            <p:cNvPr id="15379" name="Line 18"/>
            <p:cNvSpPr>
              <a:spLocks noChangeShapeType="1"/>
            </p:cNvSpPr>
            <p:nvPr/>
          </p:nvSpPr>
          <p:spPr bwMode="auto">
            <a:xfrm>
              <a:off x="1392" y="1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80" name="Line 19"/>
            <p:cNvSpPr>
              <a:spLocks noChangeShapeType="1"/>
            </p:cNvSpPr>
            <p:nvPr/>
          </p:nvSpPr>
          <p:spPr bwMode="auto">
            <a:xfrm>
              <a:off x="1784" y="14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81" name="Line 20"/>
            <p:cNvSpPr>
              <a:spLocks noChangeShapeType="1"/>
            </p:cNvSpPr>
            <p:nvPr/>
          </p:nvSpPr>
          <p:spPr bwMode="auto">
            <a:xfrm>
              <a:off x="1456" y="15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82" name="Text Box 21"/>
            <p:cNvSpPr txBox="1">
              <a:spLocks noChangeArrowheads="1"/>
            </p:cNvSpPr>
            <p:nvPr/>
          </p:nvSpPr>
          <p:spPr bwMode="auto">
            <a:xfrm>
              <a:off x="1438" y="1359"/>
              <a:ext cx="3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1Ô</a:t>
              </a:r>
            </a:p>
          </p:txBody>
        </p:sp>
      </p:grpSp>
      <p:grpSp>
        <p:nvGrpSpPr>
          <p:cNvPr id="15374" name="Group 22"/>
          <p:cNvGrpSpPr>
            <a:grpSpLocks/>
          </p:cNvGrpSpPr>
          <p:nvPr/>
        </p:nvGrpSpPr>
        <p:grpSpPr bwMode="auto">
          <a:xfrm>
            <a:off x="4876800" y="5624514"/>
            <a:ext cx="622300" cy="395287"/>
            <a:chOff x="1392" y="1359"/>
            <a:chExt cx="392" cy="249"/>
          </a:xfrm>
        </p:grpSpPr>
        <p:sp>
          <p:nvSpPr>
            <p:cNvPr id="15375" name="Line 18"/>
            <p:cNvSpPr>
              <a:spLocks noChangeShapeType="1"/>
            </p:cNvSpPr>
            <p:nvPr/>
          </p:nvSpPr>
          <p:spPr bwMode="auto">
            <a:xfrm>
              <a:off x="1392" y="14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76" name="Line 19"/>
            <p:cNvSpPr>
              <a:spLocks noChangeShapeType="1"/>
            </p:cNvSpPr>
            <p:nvPr/>
          </p:nvSpPr>
          <p:spPr bwMode="auto">
            <a:xfrm>
              <a:off x="1784" y="141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77" name="Line 20"/>
            <p:cNvSpPr>
              <a:spLocks noChangeShapeType="1"/>
            </p:cNvSpPr>
            <p:nvPr/>
          </p:nvSpPr>
          <p:spPr bwMode="auto">
            <a:xfrm>
              <a:off x="1456" y="156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378" name="Text Box 21"/>
            <p:cNvSpPr txBox="1">
              <a:spLocks noChangeArrowheads="1"/>
            </p:cNvSpPr>
            <p:nvPr/>
          </p:nvSpPr>
          <p:spPr bwMode="auto">
            <a:xfrm>
              <a:off x="1438" y="1359"/>
              <a:ext cx="3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1Ô</a:t>
              </a:r>
            </a:p>
          </p:txBody>
        </p:sp>
      </p:grpSp>
      <p:sp>
        <p:nvSpPr>
          <p:cNvPr id="39" name="Rectangle 33"/>
          <p:cNvSpPr>
            <a:spLocks noGrp="1" noChangeArrowheads="1"/>
          </p:cNvSpPr>
          <p:nvPr>
            <p:ph type="title"/>
          </p:nvPr>
        </p:nvSpPr>
        <p:spPr>
          <a:xfrm>
            <a:off x="408097" y="794555"/>
            <a:ext cx="6738212" cy="609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846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6"/>
          <p:cNvGrpSpPr>
            <a:grpSpLocks/>
          </p:cNvGrpSpPr>
          <p:nvPr/>
        </p:nvGrpSpPr>
        <p:grpSpPr bwMode="auto">
          <a:xfrm>
            <a:off x="3960813" y="3543300"/>
            <a:ext cx="1878012" cy="2819400"/>
            <a:chOff x="1248" y="2064"/>
            <a:chExt cx="1152" cy="1776"/>
          </a:xfrm>
        </p:grpSpPr>
        <p:sp>
          <p:nvSpPr>
            <p:cNvPr id="14407" name="Rectangle 7"/>
            <p:cNvSpPr>
              <a:spLocks noChangeArrowheads="1"/>
            </p:cNvSpPr>
            <p:nvPr/>
          </p:nvSpPr>
          <p:spPr bwMode="auto">
            <a:xfrm>
              <a:off x="2016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8" name="Rectangle 8"/>
            <p:cNvSpPr>
              <a:spLocks noChangeArrowheads="1"/>
            </p:cNvSpPr>
            <p:nvPr/>
          </p:nvSpPr>
          <p:spPr bwMode="auto">
            <a:xfrm>
              <a:off x="1632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09" name="Rectangle 9"/>
            <p:cNvSpPr>
              <a:spLocks noChangeArrowheads="1"/>
            </p:cNvSpPr>
            <p:nvPr/>
          </p:nvSpPr>
          <p:spPr bwMode="auto">
            <a:xfrm>
              <a:off x="1248" y="3485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0" name="Rectangle 10"/>
            <p:cNvSpPr>
              <a:spLocks noChangeArrowheads="1"/>
            </p:cNvSpPr>
            <p:nvPr/>
          </p:nvSpPr>
          <p:spPr bwMode="auto">
            <a:xfrm>
              <a:off x="2016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1" name="Rectangle 11"/>
            <p:cNvSpPr>
              <a:spLocks noChangeArrowheads="1"/>
            </p:cNvSpPr>
            <p:nvPr/>
          </p:nvSpPr>
          <p:spPr bwMode="auto">
            <a:xfrm>
              <a:off x="1632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2" name="Rectangle 12"/>
            <p:cNvSpPr>
              <a:spLocks noChangeArrowheads="1"/>
            </p:cNvSpPr>
            <p:nvPr/>
          </p:nvSpPr>
          <p:spPr bwMode="auto">
            <a:xfrm>
              <a:off x="1248" y="3130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3" name="Rectangle 13"/>
            <p:cNvSpPr>
              <a:spLocks noChangeArrowheads="1"/>
            </p:cNvSpPr>
            <p:nvPr/>
          </p:nvSpPr>
          <p:spPr bwMode="auto">
            <a:xfrm>
              <a:off x="2016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4" name="Rectangle 14"/>
            <p:cNvSpPr>
              <a:spLocks noChangeArrowheads="1"/>
            </p:cNvSpPr>
            <p:nvPr/>
          </p:nvSpPr>
          <p:spPr bwMode="auto">
            <a:xfrm>
              <a:off x="1632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5" name="Rectangle 15"/>
            <p:cNvSpPr>
              <a:spLocks noChangeArrowheads="1"/>
            </p:cNvSpPr>
            <p:nvPr/>
          </p:nvSpPr>
          <p:spPr bwMode="auto">
            <a:xfrm>
              <a:off x="1248" y="2774"/>
              <a:ext cx="384" cy="35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6" name="Rectangle 16"/>
            <p:cNvSpPr>
              <a:spLocks noChangeArrowheads="1"/>
            </p:cNvSpPr>
            <p:nvPr/>
          </p:nvSpPr>
          <p:spPr bwMode="auto">
            <a:xfrm>
              <a:off x="2016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7" name="Rectangle 17"/>
            <p:cNvSpPr>
              <a:spLocks noChangeArrowheads="1"/>
            </p:cNvSpPr>
            <p:nvPr/>
          </p:nvSpPr>
          <p:spPr bwMode="auto">
            <a:xfrm>
              <a:off x="1632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8" name="Rectangle 18"/>
            <p:cNvSpPr>
              <a:spLocks noChangeArrowheads="1"/>
            </p:cNvSpPr>
            <p:nvPr/>
          </p:nvSpPr>
          <p:spPr bwMode="auto">
            <a:xfrm>
              <a:off x="1248" y="2419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19" name="Rectangle 19"/>
            <p:cNvSpPr>
              <a:spLocks noChangeArrowheads="1"/>
            </p:cNvSpPr>
            <p:nvPr/>
          </p:nvSpPr>
          <p:spPr bwMode="auto">
            <a:xfrm>
              <a:off x="2016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0" name="Rectangle 20"/>
            <p:cNvSpPr>
              <a:spLocks noChangeArrowheads="1"/>
            </p:cNvSpPr>
            <p:nvPr/>
          </p:nvSpPr>
          <p:spPr bwMode="auto">
            <a:xfrm>
              <a:off x="1632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1" name="Rectangle 21"/>
            <p:cNvSpPr>
              <a:spLocks noChangeArrowheads="1"/>
            </p:cNvSpPr>
            <p:nvPr/>
          </p:nvSpPr>
          <p:spPr bwMode="auto">
            <a:xfrm>
              <a:off x="1248" y="2064"/>
              <a:ext cx="384" cy="35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800"/>
                </a:spcBef>
                <a:buFont typeface="Arial" panose="020B0604020202020204" pitchFamily="34" charset="0"/>
                <a:defRPr sz="1600" b="1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A9D3E1"/>
                </a:buClr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22" name="Line 22"/>
            <p:cNvSpPr>
              <a:spLocks noChangeShapeType="1"/>
            </p:cNvSpPr>
            <p:nvPr/>
          </p:nvSpPr>
          <p:spPr bwMode="auto">
            <a:xfrm>
              <a:off x="1248" y="2064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3" name="Line 23"/>
            <p:cNvSpPr>
              <a:spLocks noChangeShapeType="1"/>
            </p:cNvSpPr>
            <p:nvPr/>
          </p:nvSpPr>
          <p:spPr bwMode="auto">
            <a:xfrm>
              <a:off x="1248" y="2419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4" name="Line 24"/>
            <p:cNvSpPr>
              <a:spLocks noChangeShapeType="1"/>
            </p:cNvSpPr>
            <p:nvPr/>
          </p:nvSpPr>
          <p:spPr bwMode="auto">
            <a:xfrm>
              <a:off x="1248" y="2774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5" name="Line 25"/>
            <p:cNvSpPr>
              <a:spLocks noChangeShapeType="1"/>
            </p:cNvSpPr>
            <p:nvPr/>
          </p:nvSpPr>
          <p:spPr bwMode="auto">
            <a:xfrm>
              <a:off x="1248" y="3130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6" name="Line 26"/>
            <p:cNvSpPr>
              <a:spLocks noChangeShapeType="1"/>
            </p:cNvSpPr>
            <p:nvPr/>
          </p:nvSpPr>
          <p:spPr bwMode="auto">
            <a:xfrm>
              <a:off x="1248" y="3485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7" name="Line 27"/>
            <p:cNvSpPr>
              <a:spLocks noChangeShapeType="1"/>
            </p:cNvSpPr>
            <p:nvPr/>
          </p:nvSpPr>
          <p:spPr bwMode="auto">
            <a:xfrm>
              <a:off x="1248" y="3840"/>
              <a:ext cx="115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8" name="Line 28"/>
            <p:cNvSpPr>
              <a:spLocks noChangeShapeType="1"/>
            </p:cNvSpPr>
            <p:nvPr/>
          </p:nvSpPr>
          <p:spPr bwMode="auto">
            <a:xfrm>
              <a:off x="1248" y="2064"/>
              <a:ext cx="0" cy="17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29" name="Line 29"/>
            <p:cNvSpPr>
              <a:spLocks noChangeShapeType="1"/>
            </p:cNvSpPr>
            <p:nvPr/>
          </p:nvSpPr>
          <p:spPr bwMode="auto">
            <a:xfrm>
              <a:off x="1632" y="206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30" name="Line 30"/>
            <p:cNvSpPr>
              <a:spLocks noChangeShapeType="1"/>
            </p:cNvSpPr>
            <p:nvPr/>
          </p:nvSpPr>
          <p:spPr bwMode="auto">
            <a:xfrm>
              <a:off x="2016" y="2064"/>
              <a:ext cx="0" cy="17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431" name="Line 31"/>
            <p:cNvSpPr>
              <a:spLocks noChangeShapeType="1"/>
            </p:cNvSpPr>
            <p:nvPr/>
          </p:nvSpPr>
          <p:spPr bwMode="auto">
            <a:xfrm>
              <a:off x="2400" y="2064"/>
              <a:ext cx="0" cy="177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14339" name="Text Box 32"/>
          <p:cNvSpPr txBox="1">
            <a:spLocks noChangeArrowheads="1"/>
          </p:cNvSpPr>
          <p:nvPr/>
        </p:nvSpPr>
        <p:spPr bwMode="auto">
          <a:xfrm>
            <a:off x="4084638" y="3138488"/>
            <a:ext cx="6524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1ô</a:t>
            </a:r>
          </a:p>
        </p:txBody>
      </p:sp>
      <p:sp>
        <p:nvSpPr>
          <p:cNvPr id="14340" name="Text Box 33"/>
          <p:cNvSpPr txBox="1">
            <a:spLocks noChangeArrowheads="1"/>
          </p:cNvSpPr>
          <p:nvPr/>
        </p:nvSpPr>
        <p:spPr bwMode="auto">
          <a:xfrm>
            <a:off x="4718050" y="31194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341" name="Text Box 34"/>
          <p:cNvSpPr txBox="1">
            <a:spLocks noChangeArrowheads="1"/>
          </p:cNvSpPr>
          <p:nvPr/>
        </p:nvSpPr>
        <p:spPr bwMode="auto">
          <a:xfrm>
            <a:off x="5318125" y="31194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342" name="Text Box 35"/>
          <p:cNvSpPr txBox="1">
            <a:spLocks noChangeArrowheads="1"/>
          </p:cNvSpPr>
          <p:nvPr/>
        </p:nvSpPr>
        <p:spPr bwMode="auto">
          <a:xfrm>
            <a:off x="3570288" y="5805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4343" name="Text Box 36"/>
          <p:cNvSpPr txBox="1">
            <a:spLocks noChangeArrowheads="1"/>
          </p:cNvSpPr>
          <p:nvPr/>
        </p:nvSpPr>
        <p:spPr bwMode="auto">
          <a:xfrm>
            <a:off x="3565525" y="522446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4344" name="Text Box 37"/>
          <p:cNvSpPr txBox="1">
            <a:spLocks noChangeArrowheads="1"/>
          </p:cNvSpPr>
          <p:nvPr/>
        </p:nvSpPr>
        <p:spPr bwMode="auto">
          <a:xfrm>
            <a:off x="3579813" y="46815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4345" name="Text Box 38"/>
          <p:cNvSpPr txBox="1">
            <a:spLocks noChangeArrowheads="1"/>
          </p:cNvSpPr>
          <p:nvPr/>
        </p:nvSpPr>
        <p:spPr bwMode="auto">
          <a:xfrm>
            <a:off x="3570288" y="4105276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4346" name="Text Box 39"/>
          <p:cNvSpPr txBox="1">
            <a:spLocks noChangeArrowheads="1"/>
          </p:cNvSpPr>
          <p:nvPr/>
        </p:nvSpPr>
        <p:spPr bwMode="auto">
          <a:xfrm>
            <a:off x="3484563" y="3614738"/>
            <a:ext cx="633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1ô</a:t>
            </a:r>
          </a:p>
        </p:txBody>
      </p:sp>
      <p:sp>
        <p:nvSpPr>
          <p:cNvPr id="14347" name="Text Box 66"/>
          <p:cNvSpPr txBox="1">
            <a:spLocks noChangeArrowheads="1"/>
          </p:cNvSpPr>
          <p:nvPr/>
        </p:nvSpPr>
        <p:spPr bwMode="auto">
          <a:xfrm rot="5400000">
            <a:off x="5303838" y="4286250"/>
            <a:ext cx="990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</a:t>
            </a:r>
          </a:p>
        </p:txBody>
      </p:sp>
      <p:grpSp>
        <p:nvGrpSpPr>
          <p:cNvPr id="14348" name="Group 126"/>
          <p:cNvGrpSpPr>
            <a:grpSpLocks/>
          </p:cNvGrpSpPr>
          <p:nvPr/>
        </p:nvGrpSpPr>
        <p:grpSpPr bwMode="auto">
          <a:xfrm>
            <a:off x="5894388" y="3605214"/>
            <a:ext cx="3021012" cy="2947987"/>
            <a:chOff x="2753" y="1722"/>
            <a:chExt cx="1903" cy="1857"/>
          </a:xfrm>
        </p:grpSpPr>
        <p:grpSp>
          <p:nvGrpSpPr>
            <p:cNvPr id="14353" name="Group 67"/>
            <p:cNvGrpSpPr>
              <a:grpSpLocks/>
            </p:cNvGrpSpPr>
            <p:nvPr/>
          </p:nvGrpSpPr>
          <p:grpSpPr bwMode="auto">
            <a:xfrm rot="236520">
              <a:off x="2753" y="1722"/>
              <a:ext cx="1155" cy="1776"/>
              <a:chOff x="1248" y="2064"/>
              <a:chExt cx="1152" cy="1776"/>
            </a:xfrm>
          </p:grpSpPr>
          <p:sp>
            <p:nvSpPr>
              <p:cNvPr id="14382" name="Rectangle 68"/>
              <p:cNvSpPr>
                <a:spLocks noChangeArrowheads="1"/>
              </p:cNvSpPr>
              <p:nvPr/>
            </p:nvSpPr>
            <p:spPr bwMode="auto">
              <a:xfrm>
                <a:off x="2016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3" name="Rectangle 69"/>
              <p:cNvSpPr>
                <a:spLocks noChangeArrowheads="1"/>
              </p:cNvSpPr>
              <p:nvPr/>
            </p:nvSpPr>
            <p:spPr bwMode="auto">
              <a:xfrm>
                <a:off x="1632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4" name="Rectangle 70"/>
              <p:cNvSpPr>
                <a:spLocks noChangeArrowheads="1"/>
              </p:cNvSpPr>
              <p:nvPr/>
            </p:nvSpPr>
            <p:spPr bwMode="auto">
              <a:xfrm>
                <a:off x="1248" y="3485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5" name="Rectangle 71"/>
              <p:cNvSpPr>
                <a:spLocks noChangeArrowheads="1"/>
              </p:cNvSpPr>
              <p:nvPr/>
            </p:nvSpPr>
            <p:spPr bwMode="auto">
              <a:xfrm>
                <a:off x="2016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6" name="Rectangle 72"/>
              <p:cNvSpPr>
                <a:spLocks noChangeArrowheads="1"/>
              </p:cNvSpPr>
              <p:nvPr/>
            </p:nvSpPr>
            <p:spPr bwMode="auto">
              <a:xfrm>
                <a:off x="1632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7" name="Rectangle 73"/>
              <p:cNvSpPr>
                <a:spLocks noChangeArrowheads="1"/>
              </p:cNvSpPr>
              <p:nvPr/>
            </p:nvSpPr>
            <p:spPr bwMode="auto">
              <a:xfrm>
                <a:off x="1248" y="3130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8" name="Rectangle 74"/>
              <p:cNvSpPr>
                <a:spLocks noChangeArrowheads="1"/>
              </p:cNvSpPr>
              <p:nvPr/>
            </p:nvSpPr>
            <p:spPr bwMode="auto">
              <a:xfrm>
                <a:off x="2016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89" name="Rectangle 75"/>
              <p:cNvSpPr>
                <a:spLocks noChangeArrowheads="1"/>
              </p:cNvSpPr>
              <p:nvPr/>
            </p:nvSpPr>
            <p:spPr bwMode="auto">
              <a:xfrm>
                <a:off x="1632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0" name="Rectangle 76"/>
              <p:cNvSpPr>
                <a:spLocks noChangeArrowheads="1"/>
              </p:cNvSpPr>
              <p:nvPr/>
            </p:nvSpPr>
            <p:spPr bwMode="auto">
              <a:xfrm>
                <a:off x="1248" y="2774"/>
                <a:ext cx="384" cy="3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1" name="Rectangle 77"/>
              <p:cNvSpPr>
                <a:spLocks noChangeArrowheads="1"/>
              </p:cNvSpPr>
              <p:nvPr/>
            </p:nvSpPr>
            <p:spPr bwMode="auto">
              <a:xfrm>
                <a:off x="2016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2" name="Rectangle 78"/>
              <p:cNvSpPr>
                <a:spLocks noChangeArrowheads="1"/>
              </p:cNvSpPr>
              <p:nvPr/>
            </p:nvSpPr>
            <p:spPr bwMode="auto">
              <a:xfrm>
                <a:off x="1632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3" name="Rectangle 79"/>
              <p:cNvSpPr>
                <a:spLocks noChangeArrowheads="1"/>
              </p:cNvSpPr>
              <p:nvPr/>
            </p:nvSpPr>
            <p:spPr bwMode="auto">
              <a:xfrm>
                <a:off x="1248" y="2419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4" name="Rectangle 80"/>
              <p:cNvSpPr>
                <a:spLocks noChangeArrowheads="1"/>
              </p:cNvSpPr>
              <p:nvPr/>
            </p:nvSpPr>
            <p:spPr bwMode="auto">
              <a:xfrm>
                <a:off x="2016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5" name="Rectangle 81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6" name="Rectangle 82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384" cy="3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97" name="Line 83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98" name="Line 84"/>
              <p:cNvSpPr>
                <a:spLocks noChangeShapeType="1"/>
              </p:cNvSpPr>
              <p:nvPr/>
            </p:nvSpPr>
            <p:spPr bwMode="auto">
              <a:xfrm>
                <a:off x="1248" y="241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99" name="Line 85"/>
              <p:cNvSpPr>
                <a:spLocks noChangeShapeType="1"/>
              </p:cNvSpPr>
              <p:nvPr/>
            </p:nvSpPr>
            <p:spPr bwMode="auto">
              <a:xfrm>
                <a:off x="1248" y="277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0" name="Line 86"/>
              <p:cNvSpPr>
                <a:spLocks noChangeShapeType="1"/>
              </p:cNvSpPr>
              <p:nvPr/>
            </p:nvSpPr>
            <p:spPr bwMode="auto">
              <a:xfrm>
                <a:off x="1248" y="313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1" name="Line 87"/>
              <p:cNvSpPr>
                <a:spLocks noChangeShapeType="1"/>
              </p:cNvSpPr>
              <p:nvPr/>
            </p:nvSpPr>
            <p:spPr bwMode="auto">
              <a:xfrm>
                <a:off x="1248" y="3485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2" name="Line 88"/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3" name="Line 89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4" name="Line 90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5" name="Line 91"/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406" name="Line 92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354" name="Group 111"/>
            <p:cNvGrpSpPr>
              <a:grpSpLocks/>
            </p:cNvGrpSpPr>
            <p:nvPr/>
          </p:nvGrpSpPr>
          <p:grpSpPr bwMode="auto">
            <a:xfrm rot="5645761">
              <a:off x="3204" y="2479"/>
              <a:ext cx="1776" cy="376"/>
              <a:chOff x="2400" y="1152"/>
              <a:chExt cx="3216" cy="785"/>
            </a:xfrm>
          </p:grpSpPr>
          <p:sp>
            <p:nvSpPr>
              <p:cNvPr id="14369" name="Rectangle 100"/>
              <p:cNvSpPr>
                <a:spLocks noChangeArrowheads="1"/>
              </p:cNvSpPr>
              <p:nvPr/>
            </p:nvSpPr>
            <p:spPr bwMode="auto">
              <a:xfrm>
                <a:off x="497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0" name="Rectangle 99"/>
              <p:cNvSpPr>
                <a:spLocks noChangeArrowheads="1"/>
              </p:cNvSpPr>
              <p:nvPr/>
            </p:nvSpPr>
            <p:spPr bwMode="auto">
              <a:xfrm>
                <a:off x="433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1" name="Rectangle 98"/>
              <p:cNvSpPr>
                <a:spLocks noChangeArrowheads="1"/>
              </p:cNvSpPr>
              <p:nvPr/>
            </p:nvSpPr>
            <p:spPr bwMode="auto">
              <a:xfrm>
                <a:off x="3686" y="1152"/>
                <a:ext cx="644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2" name="Rectangle 97"/>
              <p:cNvSpPr>
                <a:spLocks noChangeArrowheads="1"/>
              </p:cNvSpPr>
              <p:nvPr/>
            </p:nvSpPr>
            <p:spPr bwMode="auto">
              <a:xfrm>
                <a:off x="304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3" name="Rectangle 96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74" name="Line 101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5" name="Line 102"/>
              <p:cNvSpPr>
                <a:spLocks noChangeShapeType="1"/>
              </p:cNvSpPr>
              <p:nvPr/>
            </p:nvSpPr>
            <p:spPr bwMode="auto">
              <a:xfrm>
                <a:off x="2400" y="1937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6" name="Line 103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7" name="Line 104"/>
              <p:cNvSpPr>
                <a:spLocks noChangeShapeType="1"/>
              </p:cNvSpPr>
              <p:nvPr/>
            </p:nvSpPr>
            <p:spPr bwMode="auto">
              <a:xfrm>
                <a:off x="304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8" name="Line 105"/>
              <p:cNvSpPr>
                <a:spLocks noChangeShapeType="1"/>
              </p:cNvSpPr>
              <p:nvPr/>
            </p:nvSpPr>
            <p:spPr bwMode="auto">
              <a:xfrm>
                <a:off x="3686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79" name="Line 106"/>
              <p:cNvSpPr>
                <a:spLocks noChangeShapeType="1"/>
              </p:cNvSpPr>
              <p:nvPr/>
            </p:nvSpPr>
            <p:spPr bwMode="auto">
              <a:xfrm>
                <a:off x="4330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80" name="Line 107"/>
              <p:cNvSpPr>
                <a:spLocks noChangeShapeType="1"/>
              </p:cNvSpPr>
              <p:nvPr/>
            </p:nvSpPr>
            <p:spPr bwMode="auto">
              <a:xfrm>
                <a:off x="497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81" name="Line 108"/>
              <p:cNvSpPr>
                <a:spLocks noChangeShapeType="1"/>
              </p:cNvSpPr>
              <p:nvPr/>
            </p:nvSpPr>
            <p:spPr bwMode="auto">
              <a:xfrm>
                <a:off x="5616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14355" name="Group 112"/>
            <p:cNvGrpSpPr>
              <a:grpSpLocks/>
            </p:cNvGrpSpPr>
            <p:nvPr/>
          </p:nvGrpSpPr>
          <p:grpSpPr bwMode="auto">
            <a:xfrm rot="5645761">
              <a:off x="3580" y="2503"/>
              <a:ext cx="1776" cy="376"/>
              <a:chOff x="2400" y="1152"/>
              <a:chExt cx="3216" cy="785"/>
            </a:xfrm>
          </p:grpSpPr>
          <p:sp>
            <p:nvSpPr>
              <p:cNvPr id="14356" name="Rectangle 113"/>
              <p:cNvSpPr>
                <a:spLocks noChangeArrowheads="1"/>
              </p:cNvSpPr>
              <p:nvPr/>
            </p:nvSpPr>
            <p:spPr bwMode="auto">
              <a:xfrm>
                <a:off x="497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57" name="Rectangle 114"/>
              <p:cNvSpPr>
                <a:spLocks noChangeArrowheads="1"/>
              </p:cNvSpPr>
              <p:nvPr/>
            </p:nvSpPr>
            <p:spPr bwMode="auto">
              <a:xfrm>
                <a:off x="433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58" name="Rectangle 115"/>
              <p:cNvSpPr>
                <a:spLocks noChangeArrowheads="1"/>
              </p:cNvSpPr>
              <p:nvPr/>
            </p:nvSpPr>
            <p:spPr bwMode="auto">
              <a:xfrm>
                <a:off x="3686" y="1152"/>
                <a:ext cx="644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59" name="Rectangle 116"/>
              <p:cNvSpPr>
                <a:spLocks noChangeArrowheads="1"/>
              </p:cNvSpPr>
              <p:nvPr/>
            </p:nvSpPr>
            <p:spPr bwMode="auto">
              <a:xfrm>
                <a:off x="3043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60" name="Rectangle 117"/>
              <p:cNvSpPr>
                <a:spLocks noChangeArrowheads="1"/>
              </p:cNvSpPr>
              <p:nvPr/>
            </p:nvSpPr>
            <p:spPr bwMode="auto">
              <a:xfrm>
                <a:off x="2400" y="1152"/>
                <a:ext cx="643" cy="78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/>
              <a:lstStyle>
                <a:lvl1pPr>
                  <a:spcBef>
                    <a:spcPts val="800"/>
                  </a:spcBef>
                  <a:buFont typeface="Arial" panose="020B0604020202020204" pitchFamily="34" charset="0"/>
                  <a:defRPr sz="1600" b="1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1pPr>
                <a:lvl2pPr marL="742950" indent="-28575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2pPr>
                <a:lvl3pPr marL="11430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3pPr>
                <a:lvl4pPr marL="16002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4pPr>
                <a:lvl5pPr marL="2057400" indent="-228600">
                  <a:spcBef>
                    <a:spcPts val="300"/>
                  </a:spcBef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5pPr>
                <a:lvl6pPr marL="25146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6pPr>
                <a:lvl7pPr marL="29718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7pPr>
                <a:lvl8pPr marL="34290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8pPr>
                <a:lvl9pPr marL="3886200" indent="-228600" eaLnBrk="0" fontAlgn="base" hangingPunct="0">
                  <a:spcBef>
                    <a:spcPts val="3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Franklin Gothic Book" panose="020B05030201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vi-V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61" name="Line 118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2" name="Line 119"/>
              <p:cNvSpPr>
                <a:spLocks noChangeShapeType="1"/>
              </p:cNvSpPr>
              <p:nvPr/>
            </p:nvSpPr>
            <p:spPr bwMode="auto">
              <a:xfrm>
                <a:off x="2400" y="1937"/>
                <a:ext cx="3216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3" name="Line 120"/>
              <p:cNvSpPr>
                <a:spLocks noChangeShapeType="1"/>
              </p:cNvSpPr>
              <p:nvPr/>
            </p:nvSpPr>
            <p:spPr bwMode="auto">
              <a:xfrm>
                <a:off x="2400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4" name="Line 121"/>
              <p:cNvSpPr>
                <a:spLocks noChangeShapeType="1"/>
              </p:cNvSpPr>
              <p:nvPr/>
            </p:nvSpPr>
            <p:spPr bwMode="auto">
              <a:xfrm>
                <a:off x="304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5" name="Line 122"/>
              <p:cNvSpPr>
                <a:spLocks noChangeShapeType="1"/>
              </p:cNvSpPr>
              <p:nvPr/>
            </p:nvSpPr>
            <p:spPr bwMode="auto">
              <a:xfrm>
                <a:off x="3686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6" name="Line 123"/>
              <p:cNvSpPr>
                <a:spLocks noChangeShapeType="1"/>
              </p:cNvSpPr>
              <p:nvPr/>
            </p:nvSpPr>
            <p:spPr bwMode="auto">
              <a:xfrm>
                <a:off x="4330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7" name="Line 124"/>
              <p:cNvSpPr>
                <a:spLocks noChangeShapeType="1"/>
              </p:cNvSpPr>
              <p:nvPr/>
            </p:nvSpPr>
            <p:spPr bwMode="auto">
              <a:xfrm>
                <a:off x="4973" y="1152"/>
                <a:ext cx="0" cy="7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4368" name="Line 125"/>
              <p:cNvSpPr>
                <a:spLocks noChangeShapeType="1"/>
              </p:cNvSpPr>
              <p:nvPr/>
            </p:nvSpPr>
            <p:spPr bwMode="auto">
              <a:xfrm>
                <a:off x="5616" y="1152"/>
                <a:ext cx="0" cy="785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" name="Rounded Rectangle 93"/>
          <p:cNvSpPr/>
          <p:nvPr/>
        </p:nvSpPr>
        <p:spPr>
          <a:xfrm>
            <a:off x="434660" y="700572"/>
            <a:ext cx="8682446" cy="6262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5" name="Rectangle 170"/>
          <p:cNvSpPr>
            <a:spLocks noChangeArrowheads="1"/>
          </p:cNvSpPr>
          <p:nvPr/>
        </p:nvSpPr>
        <p:spPr bwMode="auto">
          <a:xfrm>
            <a:off x="493939" y="652058"/>
            <a:ext cx="84863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Font typeface="Arial" panose="020B0604020202020204" pitchFamily="34" charset="0"/>
              <a:defRPr sz="16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Wingdings" panose="05000000000000000000" pitchFamily="2" charset="2"/>
              </a:rPr>
              <a:t>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chiều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dài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5 ô,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 ô</a:t>
            </a:r>
          </a:p>
        </p:txBody>
      </p:sp>
    </p:spTree>
    <p:extLst>
      <p:ext uri="{BB962C8B-B14F-4D97-AF65-F5344CB8AC3E}">
        <p14:creationId xmlns:p14="http://schemas.microsoft.com/office/powerpoint/2010/main" val="4087982726"/>
      </p:ext>
    </p:extLst>
  </p:cSld>
  <p:clrMapOvr>
    <a:masterClrMapping/>
  </p:clrMapOvr>
  <p:transition advTm="120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0" name="Text Box 152"/>
          <p:cNvSpPr txBox="1">
            <a:spLocks noChangeArrowheads="1"/>
          </p:cNvSpPr>
          <p:nvPr/>
        </p:nvSpPr>
        <p:spPr bwMode="auto">
          <a:xfrm>
            <a:off x="876300" y="1791959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Chấm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H, U</a:t>
            </a:r>
          </a:p>
        </p:txBody>
      </p:sp>
      <p:sp>
        <p:nvSpPr>
          <p:cNvPr id="27931" name="Text Box 283"/>
          <p:cNvSpPr txBox="1">
            <a:spLocks noChangeArrowheads="1"/>
          </p:cNvSpPr>
          <p:nvPr/>
        </p:nvSpPr>
        <p:spPr bwMode="auto">
          <a:xfrm rot="20070780">
            <a:off x="3124200" y="2163764"/>
            <a:ext cx="1219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grpSp>
        <p:nvGrpSpPr>
          <p:cNvPr id="2" name="Group 300"/>
          <p:cNvGrpSpPr>
            <a:grpSpLocks/>
          </p:cNvGrpSpPr>
          <p:nvPr/>
        </p:nvGrpSpPr>
        <p:grpSpPr bwMode="auto">
          <a:xfrm>
            <a:off x="3429000" y="2846389"/>
            <a:ext cx="2743200" cy="3616325"/>
            <a:chOff x="1200" y="1793"/>
            <a:chExt cx="1728" cy="2278"/>
          </a:xfrm>
        </p:grpSpPr>
        <p:sp>
          <p:nvSpPr>
            <p:cNvPr id="21573" name="Text Box 191"/>
            <p:cNvSpPr txBox="1">
              <a:spLocks noChangeArrowheads="1"/>
            </p:cNvSpPr>
            <p:nvPr/>
          </p:nvSpPr>
          <p:spPr bwMode="auto">
            <a:xfrm>
              <a:off x="2544" y="278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5ô</a:t>
              </a:r>
            </a:p>
          </p:txBody>
        </p:sp>
        <p:sp>
          <p:nvSpPr>
            <p:cNvPr id="21574" name="Line 193"/>
            <p:cNvSpPr>
              <a:spLocks noChangeShapeType="1"/>
            </p:cNvSpPr>
            <p:nvPr/>
          </p:nvSpPr>
          <p:spPr bwMode="auto">
            <a:xfrm flipV="1">
              <a:off x="1207" y="190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575" name="Line 194"/>
            <p:cNvSpPr>
              <a:spLocks noChangeShapeType="1"/>
            </p:cNvSpPr>
            <p:nvPr/>
          </p:nvSpPr>
          <p:spPr bwMode="auto">
            <a:xfrm flipV="1">
              <a:off x="2359" y="189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576" name="Text Box 195"/>
            <p:cNvSpPr txBox="1">
              <a:spLocks noChangeArrowheads="1"/>
            </p:cNvSpPr>
            <p:nvPr/>
          </p:nvSpPr>
          <p:spPr bwMode="auto">
            <a:xfrm>
              <a:off x="1620" y="1793"/>
              <a:ext cx="5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3 ô</a:t>
              </a:r>
            </a:p>
          </p:txBody>
        </p:sp>
        <p:sp>
          <p:nvSpPr>
            <p:cNvPr id="21577" name="Line 196"/>
            <p:cNvSpPr>
              <a:spLocks noChangeShapeType="1"/>
            </p:cNvSpPr>
            <p:nvPr/>
          </p:nvSpPr>
          <p:spPr bwMode="auto">
            <a:xfrm>
              <a:off x="2448" y="2112"/>
              <a:ext cx="0" cy="17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sm" len="lg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21578" name="Group 198"/>
            <p:cNvGrpSpPr>
              <a:grpSpLocks/>
            </p:cNvGrpSpPr>
            <p:nvPr/>
          </p:nvGrpSpPr>
          <p:grpSpPr bwMode="auto">
            <a:xfrm>
              <a:off x="1200" y="2064"/>
              <a:ext cx="1152" cy="1776"/>
              <a:chOff x="1248" y="2064"/>
              <a:chExt cx="1152" cy="1776"/>
            </a:xfrm>
          </p:grpSpPr>
          <p:sp>
            <p:nvSpPr>
              <p:cNvPr id="21583" name="Rectangle 199"/>
              <p:cNvSpPr>
                <a:spLocks noChangeArrowheads="1"/>
              </p:cNvSpPr>
              <p:nvPr/>
            </p:nvSpPr>
            <p:spPr bwMode="auto">
              <a:xfrm>
                <a:off x="2016" y="3485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4" name="Rectangle 200"/>
              <p:cNvSpPr>
                <a:spLocks noChangeArrowheads="1"/>
              </p:cNvSpPr>
              <p:nvPr/>
            </p:nvSpPr>
            <p:spPr bwMode="auto">
              <a:xfrm>
                <a:off x="1632" y="3485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5" name="Rectangle 201"/>
              <p:cNvSpPr>
                <a:spLocks noChangeArrowheads="1"/>
              </p:cNvSpPr>
              <p:nvPr/>
            </p:nvSpPr>
            <p:spPr bwMode="auto">
              <a:xfrm>
                <a:off x="1248" y="3485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6" name="Rectangle 202"/>
              <p:cNvSpPr>
                <a:spLocks noChangeArrowheads="1"/>
              </p:cNvSpPr>
              <p:nvPr/>
            </p:nvSpPr>
            <p:spPr bwMode="auto">
              <a:xfrm>
                <a:off x="2016" y="3130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7" name="Rectangle 203"/>
              <p:cNvSpPr>
                <a:spLocks noChangeArrowheads="1"/>
              </p:cNvSpPr>
              <p:nvPr/>
            </p:nvSpPr>
            <p:spPr bwMode="auto">
              <a:xfrm>
                <a:off x="1632" y="3130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8" name="Rectangle 204"/>
              <p:cNvSpPr>
                <a:spLocks noChangeArrowheads="1"/>
              </p:cNvSpPr>
              <p:nvPr/>
            </p:nvSpPr>
            <p:spPr bwMode="auto">
              <a:xfrm>
                <a:off x="1248" y="3130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89" name="Rectangle 205"/>
              <p:cNvSpPr>
                <a:spLocks noChangeArrowheads="1"/>
              </p:cNvSpPr>
              <p:nvPr/>
            </p:nvSpPr>
            <p:spPr bwMode="auto">
              <a:xfrm>
                <a:off x="2016" y="2774"/>
                <a:ext cx="38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0" name="Rectangle 206"/>
              <p:cNvSpPr>
                <a:spLocks noChangeArrowheads="1"/>
              </p:cNvSpPr>
              <p:nvPr/>
            </p:nvSpPr>
            <p:spPr bwMode="auto">
              <a:xfrm>
                <a:off x="1632" y="2774"/>
                <a:ext cx="38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1" name="Rectangle 207"/>
              <p:cNvSpPr>
                <a:spLocks noChangeArrowheads="1"/>
              </p:cNvSpPr>
              <p:nvPr/>
            </p:nvSpPr>
            <p:spPr bwMode="auto">
              <a:xfrm>
                <a:off x="1248" y="2774"/>
                <a:ext cx="384" cy="35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2" name="Rectangle 208"/>
              <p:cNvSpPr>
                <a:spLocks noChangeArrowheads="1"/>
              </p:cNvSpPr>
              <p:nvPr/>
            </p:nvSpPr>
            <p:spPr bwMode="auto">
              <a:xfrm>
                <a:off x="2016" y="2419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3" name="Rectangle 209"/>
              <p:cNvSpPr>
                <a:spLocks noChangeArrowheads="1"/>
              </p:cNvSpPr>
              <p:nvPr/>
            </p:nvSpPr>
            <p:spPr bwMode="auto">
              <a:xfrm>
                <a:off x="1632" y="2419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4" name="Rectangle 210"/>
              <p:cNvSpPr>
                <a:spLocks noChangeArrowheads="1"/>
              </p:cNvSpPr>
              <p:nvPr/>
            </p:nvSpPr>
            <p:spPr bwMode="auto">
              <a:xfrm>
                <a:off x="1248" y="2419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5" name="Rectangle 211"/>
              <p:cNvSpPr>
                <a:spLocks noChangeArrowheads="1"/>
              </p:cNvSpPr>
              <p:nvPr/>
            </p:nvSpPr>
            <p:spPr bwMode="auto">
              <a:xfrm>
                <a:off x="2016" y="2064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6" name="Rectangle 212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7" name="Rectangle 213"/>
              <p:cNvSpPr>
                <a:spLocks noChangeArrowheads="1"/>
              </p:cNvSpPr>
              <p:nvPr/>
            </p:nvSpPr>
            <p:spPr bwMode="auto">
              <a:xfrm>
                <a:off x="1248" y="2064"/>
                <a:ext cx="384" cy="3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A9D3E1"/>
                  </a:buClr>
                  <a:buSzPct val="90000"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98" name="Line 214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599" name="Line 215"/>
              <p:cNvSpPr>
                <a:spLocks noChangeShapeType="1"/>
              </p:cNvSpPr>
              <p:nvPr/>
            </p:nvSpPr>
            <p:spPr bwMode="auto">
              <a:xfrm>
                <a:off x="1248" y="241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0" name="Line 216"/>
              <p:cNvSpPr>
                <a:spLocks noChangeShapeType="1"/>
              </p:cNvSpPr>
              <p:nvPr/>
            </p:nvSpPr>
            <p:spPr bwMode="auto">
              <a:xfrm>
                <a:off x="1248" y="2774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1" name="Line 217"/>
              <p:cNvSpPr>
                <a:spLocks noChangeShapeType="1"/>
              </p:cNvSpPr>
              <p:nvPr/>
            </p:nvSpPr>
            <p:spPr bwMode="auto">
              <a:xfrm>
                <a:off x="1248" y="313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2" name="Line 218"/>
              <p:cNvSpPr>
                <a:spLocks noChangeShapeType="1"/>
              </p:cNvSpPr>
              <p:nvPr/>
            </p:nvSpPr>
            <p:spPr bwMode="auto">
              <a:xfrm>
                <a:off x="1248" y="3485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3" name="Line 219"/>
              <p:cNvSpPr>
                <a:spLocks noChangeShapeType="1"/>
              </p:cNvSpPr>
              <p:nvPr/>
            </p:nvSpPr>
            <p:spPr bwMode="auto">
              <a:xfrm>
                <a:off x="1248" y="3840"/>
                <a:ext cx="1152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4" name="Line 220"/>
              <p:cNvSpPr>
                <a:spLocks noChangeShapeType="1"/>
              </p:cNvSpPr>
              <p:nvPr/>
            </p:nvSpPr>
            <p:spPr bwMode="auto">
              <a:xfrm>
                <a:off x="1248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5" name="Line 221"/>
              <p:cNvSpPr>
                <a:spLocks noChangeShapeType="1"/>
              </p:cNvSpPr>
              <p:nvPr/>
            </p:nvSpPr>
            <p:spPr bwMode="auto">
              <a:xfrm>
                <a:off x="1632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6" name="Line 222"/>
              <p:cNvSpPr>
                <a:spLocks noChangeShapeType="1"/>
              </p:cNvSpPr>
              <p:nvPr/>
            </p:nvSpPr>
            <p:spPr bwMode="auto">
              <a:xfrm>
                <a:off x="2016" y="2064"/>
                <a:ext cx="0" cy="17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607" name="Line 223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0" cy="177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1579" name="Line 224"/>
            <p:cNvSpPr>
              <a:spLocks noChangeShapeType="1"/>
            </p:cNvSpPr>
            <p:nvPr/>
          </p:nvSpPr>
          <p:spPr bwMode="auto">
            <a:xfrm flipH="1">
              <a:off x="2304" y="384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580" name="Line 225"/>
            <p:cNvSpPr>
              <a:spLocks noChangeShapeType="1"/>
            </p:cNvSpPr>
            <p:nvPr/>
          </p:nvSpPr>
          <p:spPr bwMode="auto">
            <a:xfrm flipH="1">
              <a:off x="2295" y="206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1581" name="Text Box 286"/>
            <p:cNvSpPr txBox="1">
              <a:spLocks noChangeArrowheads="1"/>
            </p:cNvSpPr>
            <p:nvPr/>
          </p:nvSpPr>
          <p:spPr bwMode="auto">
            <a:xfrm>
              <a:off x="1680" y="3840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a)</a:t>
              </a:r>
            </a:p>
          </p:txBody>
        </p:sp>
        <p:sp>
          <p:nvSpPr>
            <p:cNvPr id="21582" name="Line 295"/>
            <p:cNvSpPr>
              <a:spLocks noChangeShapeType="1"/>
            </p:cNvSpPr>
            <p:nvPr/>
          </p:nvSpPr>
          <p:spPr bwMode="auto">
            <a:xfrm>
              <a:off x="1296" y="2016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" name="Group 299"/>
          <p:cNvGrpSpPr>
            <a:grpSpLocks/>
          </p:cNvGrpSpPr>
          <p:nvPr/>
        </p:nvGrpSpPr>
        <p:grpSpPr bwMode="auto">
          <a:xfrm>
            <a:off x="6934200" y="2909888"/>
            <a:ext cx="2743200" cy="3567112"/>
            <a:chOff x="3408" y="1833"/>
            <a:chExt cx="1728" cy="2247"/>
          </a:xfrm>
        </p:grpSpPr>
        <p:grpSp>
          <p:nvGrpSpPr>
            <p:cNvPr id="21533" name="Group 297"/>
            <p:cNvGrpSpPr>
              <a:grpSpLocks/>
            </p:cNvGrpSpPr>
            <p:nvPr/>
          </p:nvGrpSpPr>
          <p:grpSpPr bwMode="auto">
            <a:xfrm>
              <a:off x="3408" y="1833"/>
              <a:ext cx="1728" cy="2247"/>
              <a:chOff x="3408" y="1833"/>
              <a:chExt cx="1728" cy="2247"/>
            </a:xfrm>
          </p:grpSpPr>
          <p:grpSp>
            <p:nvGrpSpPr>
              <p:cNvPr id="21535" name="Group 294"/>
              <p:cNvGrpSpPr>
                <a:grpSpLocks/>
              </p:cNvGrpSpPr>
              <p:nvPr/>
            </p:nvGrpSpPr>
            <p:grpSpPr bwMode="auto">
              <a:xfrm>
                <a:off x="3408" y="1833"/>
                <a:ext cx="1728" cy="2247"/>
                <a:chOff x="3024" y="1824"/>
                <a:chExt cx="1728" cy="2247"/>
              </a:xfrm>
            </p:grpSpPr>
            <p:grpSp>
              <p:nvGrpSpPr>
                <p:cNvPr id="21537" name="Group 292"/>
                <p:cNvGrpSpPr>
                  <a:grpSpLocks/>
                </p:cNvGrpSpPr>
                <p:nvPr/>
              </p:nvGrpSpPr>
              <p:grpSpPr bwMode="auto">
                <a:xfrm>
                  <a:off x="3024" y="1824"/>
                  <a:ext cx="1728" cy="2016"/>
                  <a:chOff x="3024" y="1824"/>
                  <a:chExt cx="1728" cy="2016"/>
                </a:xfrm>
              </p:grpSpPr>
              <p:sp>
                <p:nvSpPr>
                  <p:cNvPr id="21539" name="Text Box 2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2784"/>
                    <a:ext cx="38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altLang="en-US" sz="1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rPr>
                      <a:t>5ô</a:t>
                    </a:r>
                  </a:p>
                </p:txBody>
              </p:sp>
              <p:grpSp>
                <p:nvGrpSpPr>
                  <p:cNvPr id="21540" name="Group 290"/>
                  <p:cNvGrpSpPr>
                    <a:grpSpLocks/>
                  </p:cNvGrpSpPr>
                  <p:nvPr/>
                </p:nvGrpSpPr>
                <p:grpSpPr bwMode="auto">
                  <a:xfrm>
                    <a:off x="3024" y="1824"/>
                    <a:ext cx="1248" cy="2016"/>
                    <a:chOff x="3024" y="1824"/>
                    <a:chExt cx="1248" cy="2016"/>
                  </a:xfrm>
                </p:grpSpPr>
                <p:grpSp>
                  <p:nvGrpSpPr>
                    <p:cNvPr id="21541" name="Group 2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2" y="1824"/>
                      <a:ext cx="480" cy="2016"/>
                      <a:chOff x="3792" y="1824"/>
                      <a:chExt cx="480" cy="2016"/>
                    </a:xfrm>
                  </p:grpSpPr>
                  <p:sp>
                    <p:nvSpPr>
                      <p:cNvPr id="21568" name="Line 2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176" y="1914"/>
                        <a:ext cx="0" cy="1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9" name="Line 2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792" y="1947"/>
                        <a:ext cx="0" cy="14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70" name="Line 2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13" y="2004"/>
                        <a:ext cx="3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triangle" w="med" len="med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71" name="Text Box 23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825" y="1824"/>
                        <a:ext cx="384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5000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altLang="en-US" sz="1800" b="1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+mn-ea"/>
                            <a:cs typeface="+mn-cs"/>
                          </a:rPr>
                          <a:t>1ô</a:t>
                        </a:r>
                      </a:p>
                    </p:txBody>
                  </p:sp>
                  <p:sp>
                    <p:nvSpPr>
                      <p:cNvPr id="21572" name="Line 2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72" y="2112"/>
                        <a:ext cx="0" cy="172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 type="triangle" w="sm" len="lg"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grpSp>
                  <p:nvGrpSpPr>
                    <p:cNvPr id="21542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24" y="2064"/>
                      <a:ext cx="1152" cy="1776"/>
                      <a:chOff x="3024" y="2064"/>
                      <a:chExt cx="1152" cy="1776"/>
                    </a:xfrm>
                  </p:grpSpPr>
                  <p:sp>
                    <p:nvSpPr>
                      <p:cNvPr id="21543" name="Rectangle 2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3485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4" name="Rectangle 2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3485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5" name="Rectangle 23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3485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6" name="Rectangle 2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3130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7" name="Rectangle 2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3130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8" name="Rectangle 24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3130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49" name="Rectangle 24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774"/>
                        <a:ext cx="384" cy="3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0" name="Rectangle 24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2774"/>
                        <a:ext cx="384" cy="3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1" name="Rectangle 24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774"/>
                        <a:ext cx="384" cy="35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2" name="Rectangle 24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419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3" name="Rectangle 24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2419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4" name="Rectangle 24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419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5" name="Rectangle 24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92" y="2064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6" name="Rectangle 24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08" y="2064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7" name="Rectangle 24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024" y="2064"/>
                        <a:ext cx="384" cy="3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ts val="0"/>
                          </a:spcAft>
                          <a:buClr>
                            <a:srgbClr val="A9D3E1"/>
                          </a:buClr>
                          <a:buSzPct val="90000"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endParaRPr kumimoji="0" lang="en-US" alt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8" name="Line 2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064"/>
                        <a:ext cx="1152" cy="0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59" name="Line 2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419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0" name="Line 2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774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1" name="Line 2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3130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2" name="Line 2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3485"/>
                        <a:ext cx="1152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3" name="Line 2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3840"/>
                        <a:ext cx="1152" cy="0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4" name="Line 2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024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5" name="Line 2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408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6" name="Line 2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792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21567" name="Line 2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176" y="2064"/>
                        <a:ext cx="0" cy="1776"/>
                      </a:xfrm>
                      <a:prstGeom prst="line">
                        <a:avLst/>
                      </a:prstGeom>
                      <a:noFill/>
                      <a:ln w="12700" cap="sq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pPr marL="0" marR="0" lvl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rebuchet MS" panose="020B060302020202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</p:grpSp>
            <p:sp>
              <p:nvSpPr>
                <p:cNvPr id="21538" name="Text Box 287"/>
                <p:cNvSpPr txBox="1">
                  <a:spLocks noChangeArrowheads="1"/>
                </p:cNvSpPr>
                <p:nvPr/>
              </p:nvSpPr>
              <p:spPr bwMode="auto">
                <a:xfrm>
                  <a:off x="3552" y="3840"/>
                  <a:ext cx="28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b)</a:t>
                  </a:r>
                </a:p>
              </p:txBody>
            </p:sp>
          </p:grpSp>
          <p:sp>
            <p:nvSpPr>
              <p:cNvPr id="21536" name="Line 296"/>
              <p:cNvSpPr>
                <a:spLocks noChangeShapeType="1"/>
              </p:cNvSpPr>
              <p:nvPr/>
            </p:nvSpPr>
            <p:spPr bwMode="auto">
              <a:xfrm flipH="1" flipV="1">
                <a:off x="4416" y="3848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1534" name="Line 298"/>
            <p:cNvSpPr>
              <a:spLocks noChangeShapeType="1"/>
            </p:cNvSpPr>
            <p:nvPr/>
          </p:nvSpPr>
          <p:spPr bwMode="auto">
            <a:xfrm flipH="1" flipV="1">
              <a:off x="4416" y="207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7949" name="Text Box 301"/>
          <p:cNvSpPr txBox="1">
            <a:spLocks noChangeArrowheads="1"/>
          </p:cNvSpPr>
          <p:nvPr/>
        </p:nvSpPr>
        <p:spPr bwMode="auto">
          <a:xfrm>
            <a:off x="3268664" y="30988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0" name="Text Box 302"/>
          <p:cNvSpPr txBox="1">
            <a:spLocks noChangeArrowheads="1"/>
          </p:cNvSpPr>
          <p:nvPr/>
        </p:nvSpPr>
        <p:spPr bwMode="auto">
          <a:xfrm>
            <a:off x="3276600" y="59197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1" name="Text Box 303"/>
          <p:cNvSpPr txBox="1">
            <a:spLocks noChangeArrowheads="1"/>
          </p:cNvSpPr>
          <p:nvPr/>
        </p:nvSpPr>
        <p:spPr bwMode="auto">
          <a:xfrm>
            <a:off x="3886200" y="59197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2" name="Text Box 304"/>
          <p:cNvSpPr txBox="1">
            <a:spLocks noChangeArrowheads="1"/>
          </p:cNvSpPr>
          <p:nvPr/>
        </p:nvSpPr>
        <p:spPr bwMode="auto">
          <a:xfrm>
            <a:off x="3890964" y="3111501"/>
            <a:ext cx="300037" cy="3667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3" name="Text Box 305"/>
          <p:cNvSpPr txBox="1">
            <a:spLocks noChangeArrowheads="1"/>
          </p:cNvSpPr>
          <p:nvPr/>
        </p:nvSpPr>
        <p:spPr bwMode="auto">
          <a:xfrm>
            <a:off x="3878264" y="47879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4" name="Text Box 306"/>
          <p:cNvSpPr txBox="1">
            <a:spLocks noChangeArrowheads="1"/>
          </p:cNvSpPr>
          <p:nvPr/>
        </p:nvSpPr>
        <p:spPr bwMode="auto">
          <a:xfrm>
            <a:off x="3886200" y="42179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5" name="Text Box 307"/>
          <p:cNvSpPr txBox="1">
            <a:spLocks noChangeArrowheads="1"/>
          </p:cNvSpPr>
          <p:nvPr/>
        </p:nvSpPr>
        <p:spPr bwMode="auto">
          <a:xfrm>
            <a:off x="4500564" y="42306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6" name="Text Box 308"/>
          <p:cNvSpPr txBox="1">
            <a:spLocks noChangeArrowheads="1"/>
          </p:cNvSpPr>
          <p:nvPr/>
        </p:nvSpPr>
        <p:spPr bwMode="auto">
          <a:xfrm>
            <a:off x="4487864" y="48006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7" name="Text Box 309"/>
          <p:cNvSpPr txBox="1">
            <a:spLocks noChangeArrowheads="1"/>
          </p:cNvSpPr>
          <p:nvPr/>
        </p:nvSpPr>
        <p:spPr bwMode="auto">
          <a:xfrm>
            <a:off x="4487864" y="59070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8" name="Text Box 310"/>
          <p:cNvSpPr txBox="1">
            <a:spLocks noChangeArrowheads="1"/>
          </p:cNvSpPr>
          <p:nvPr/>
        </p:nvSpPr>
        <p:spPr bwMode="auto">
          <a:xfrm>
            <a:off x="4495800" y="309880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59" name="Text Box 311"/>
          <p:cNvSpPr txBox="1">
            <a:spLocks noChangeArrowheads="1"/>
          </p:cNvSpPr>
          <p:nvPr/>
        </p:nvSpPr>
        <p:spPr bwMode="auto">
          <a:xfrm>
            <a:off x="5110164" y="59197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0" name="Text Box 312"/>
          <p:cNvSpPr txBox="1">
            <a:spLocks noChangeArrowheads="1"/>
          </p:cNvSpPr>
          <p:nvPr/>
        </p:nvSpPr>
        <p:spPr bwMode="auto">
          <a:xfrm>
            <a:off x="5097464" y="30988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1" name="Text Box 313"/>
          <p:cNvSpPr txBox="1">
            <a:spLocks noChangeArrowheads="1"/>
          </p:cNvSpPr>
          <p:nvPr/>
        </p:nvSpPr>
        <p:spPr bwMode="auto">
          <a:xfrm rot="20070780">
            <a:off x="6673850" y="2185989"/>
            <a:ext cx="1219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0" i="0" u="none" strike="noStrike" kern="1200" cap="none" spc="0" normalizeH="0" baseline="0" noProof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27963" name="Text Box 315"/>
          <p:cNvSpPr txBox="1">
            <a:spLocks noChangeArrowheads="1"/>
          </p:cNvSpPr>
          <p:nvPr/>
        </p:nvSpPr>
        <p:spPr bwMode="auto">
          <a:xfrm>
            <a:off x="6773864" y="31242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5" name="Text Box 317"/>
          <p:cNvSpPr txBox="1">
            <a:spLocks noChangeArrowheads="1"/>
          </p:cNvSpPr>
          <p:nvPr/>
        </p:nvSpPr>
        <p:spPr bwMode="auto">
          <a:xfrm>
            <a:off x="6781800" y="59578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6" name="Text Box 318"/>
          <p:cNvSpPr txBox="1">
            <a:spLocks noChangeArrowheads="1"/>
          </p:cNvSpPr>
          <p:nvPr/>
        </p:nvSpPr>
        <p:spPr bwMode="auto">
          <a:xfrm>
            <a:off x="7383464" y="31242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7" name="Text Box 319"/>
          <p:cNvSpPr txBox="1">
            <a:spLocks noChangeArrowheads="1"/>
          </p:cNvSpPr>
          <p:nvPr/>
        </p:nvSpPr>
        <p:spPr bwMode="auto">
          <a:xfrm>
            <a:off x="7383464" y="53721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8" name="Text Box 320"/>
          <p:cNvSpPr txBox="1">
            <a:spLocks noChangeArrowheads="1"/>
          </p:cNvSpPr>
          <p:nvPr/>
        </p:nvSpPr>
        <p:spPr bwMode="auto">
          <a:xfrm>
            <a:off x="7993064" y="53721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69" name="Text Box 321"/>
          <p:cNvSpPr txBox="1">
            <a:spLocks noChangeArrowheads="1"/>
          </p:cNvSpPr>
          <p:nvPr/>
        </p:nvSpPr>
        <p:spPr bwMode="auto">
          <a:xfrm>
            <a:off x="7980364" y="31369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70" name="Text Box 322"/>
          <p:cNvSpPr txBox="1">
            <a:spLocks noChangeArrowheads="1"/>
          </p:cNvSpPr>
          <p:nvPr/>
        </p:nvSpPr>
        <p:spPr bwMode="auto">
          <a:xfrm>
            <a:off x="8589964" y="313690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7971" name="Text Box 323"/>
          <p:cNvSpPr txBox="1">
            <a:spLocks noChangeArrowheads="1"/>
          </p:cNvSpPr>
          <p:nvPr/>
        </p:nvSpPr>
        <p:spPr bwMode="auto">
          <a:xfrm>
            <a:off x="8610600" y="59197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1531" name="Rectangle 170"/>
          <p:cNvSpPr>
            <a:spLocks noChangeArrowheads="1"/>
          </p:cNvSpPr>
          <p:nvPr/>
        </p:nvSpPr>
        <p:spPr bwMode="auto">
          <a:xfrm>
            <a:off x="501301" y="1171525"/>
            <a:ext cx="40386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H, U	</a:t>
            </a:r>
          </a:p>
        </p:txBody>
      </p:sp>
      <p:sp>
        <p:nvSpPr>
          <p:cNvPr id="104" name="Text Box 4"/>
          <p:cNvSpPr txBox="1">
            <a:spLocks noChangeArrowheads="1"/>
          </p:cNvSpPr>
          <p:nvPr/>
        </p:nvSpPr>
        <p:spPr bwMode="auto">
          <a:xfrm>
            <a:off x="138113" y="417212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7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0"/>
                                        <p:tgtEl>
                                          <p:spTgt spid="2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6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1000"/>
                                        <p:tgtEl>
                                          <p:spTgt spid="27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8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2000"/>
                                        <p:tgtEl>
                                          <p:spTgt spid="2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9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0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10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1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00" grpId="0"/>
      <p:bldP spid="27931" grpId="0"/>
      <p:bldP spid="27931" grpId="1"/>
      <p:bldP spid="27949" grpId="0"/>
      <p:bldP spid="27950" grpId="0"/>
      <p:bldP spid="27951" grpId="0"/>
      <p:bldP spid="27952" grpId="0" animBg="1"/>
      <p:bldP spid="27953" grpId="0"/>
      <p:bldP spid="27954" grpId="0"/>
      <p:bldP spid="27955" grpId="0"/>
      <p:bldP spid="27956" grpId="0"/>
      <p:bldP spid="27957" grpId="0"/>
      <p:bldP spid="27958" grpId="0"/>
      <p:bldP spid="27959" grpId="0"/>
      <p:bldP spid="27960" grpId="0"/>
      <p:bldP spid="27961" grpId="0"/>
      <p:bldP spid="27961" grpId="1"/>
      <p:bldP spid="27963" grpId="0"/>
      <p:bldP spid="27965" grpId="0"/>
      <p:bldP spid="27966" grpId="0"/>
      <p:bldP spid="27967" grpId="0"/>
      <p:bldP spid="27968" grpId="0"/>
      <p:bldP spid="27969" grpId="0"/>
      <p:bldP spid="27970" grpId="0"/>
      <p:bldP spid="279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47"/>
          <p:cNvGrpSpPr>
            <a:grpSpLocks/>
          </p:cNvGrpSpPr>
          <p:nvPr/>
        </p:nvGrpSpPr>
        <p:grpSpPr bwMode="auto">
          <a:xfrm>
            <a:off x="3262314" y="2962276"/>
            <a:ext cx="2757487" cy="3286125"/>
            <a:chOff x="1239" y="1770"/>
            <a:chExt cx="1737" cy="2070"/>
          </a:xfrm>
        </p:grpSpPr>
        <p:sp>
          <p:nvSpPr>
            <p:cNvPr id="22615" name="Text Box 148"/>
            <p:cNvSpPr txBox="1">
              <a:spLocks noChangeArrowheads="1"/>
            </p:cNvSpPr>
            <p:nvPr/>
          </p:nvSpPr>
          <p:spPr bwMode="auto">
            <a:xfrm>
              <a:off x="2592" y="278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5ô</a:t>
              </a:r>
            </a:p>
          </p:txBody>
        </p:sp>
        <p:grpSp>
          <p:nvGrpSpPr>
            <p:cNvPr id="22616" name="Group 149"/>
            <p:cNvGrpSpPr>
              <a:grpSpLocks/>
            </p:cNvGrpSpPr>
            <p:nvPr/>
          </p:nvGrpSpPr>
          <p:grpSpPr bwMode="auto">
            <a:xfrm>
              <a:off x="1239" y="1770"/>
              <a:ext cx="1305" cy="2070"/>
              <a:chOff x="1239" y="1770"/>
              <a:chExt cx="1305" cy="2070"/>
            </a:xfrm>
          </p:grpSpPr>
          <p:sp>
            <p:nvSpPr>
              <p:cNvPr id="22617" name="Line 150"/>
              <p:cNvSpPr>
                <a:spLocks noChangeShapeType="1"/>
              </p:cNvSpPr>
              <p:nvPr/>
            </p:nvSpPr>
            <p:spPr bwMode="auto">
              <a:xfrm flipV="1">
                <a:off x="1239" y="181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18" name="Line 151"/>
              <p:cNvSpPr>
                <a:spLocks noChangeShapeType="1"/>
              </p:cNvSpPr>
              <p:nvPr/>
            </p:nvSpPr>
            <p:spPr bwMode="auto">
              <a:xfrm flipV="1">
                <a:off x="2391" y="177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19" name="Text Box 152"/>
              <p:cNvSpPr txBox="1">
                <a:spLocks noChangeArrowheads="1"/>
              </p:cNvSpPr>
              <p:nvPr/>
            </p:nvSpPr>
            <p:spPr bwMode="auto">
              <a:xfrm>
                <a:off x="1668" y="1793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 ô</a:t>
                </a:r>
              </a:p>
            </p:txBody>
          </p:sp>
          <p:sp>
            <p:nvSpPr>
              <p:cNvPr id="22620" name="Line 153"/>
              <p:cNvSpPr>
                <a:spLocks noChangeShapeType="1"/>
              </p:cNvSpPr>
              <p:nvPr/>
            </p:nvSpPr>
            <p:spPr bwMode="auto">
              <a:xfrm>
                <a:off x="2496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21" name="Line 154"/>
              <p:cNvSpPr>
                <a:spLocks noChangeShapeType="1"/>
              </p:cNvSpPr>
              <p:nvPr/>
            </p:nvSpPr>
            <p:spPr bwMode="auto">
              <a:xfrm>
                <a:off x="1239" y="201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2622" name="Group 155"/>
              <p:cNvGrpSpPr>
                <a:grpSpLocks/>
              </p:cNvGrpSpPr>
              <p:nvPr/>
            </p:nvGrpSpPr>
            <p:grpSpPr bwMode="auto">
              <a:xfrm>
                <a:off x="1248" y="2064"/>
                <a:ext cx="1152" cy="1776"/>
                <a:chOff x="1248" y="2064"/>
                <a:chExt cx="1152" cy="1776"/>
              </a:xfrm>
            </p:grpSpPr>
            <p:sp>
              <p:nvSpPr>
                <p:cNvPr id="22625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16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6" name="Rectangle 157"/>
                <p:cNvSpPr>
                  <a:spLocks noChangeArrowheads="1"/>
                </p:cNvSpPr>
                <p:nvPr/>
              </p:nvSpPr>
              <p:spPr bwMode="auto">
                <a:xfrm>
                  <a:off x="1632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7" name="Rectangle 158"/>
                <p:cNvSpPr>
                  <a:spLocks noChangeArrowheads="1"/>
                </p:cNvSpPr>
                <p:nvPr/>
              </p:nvSpPr>
              <p:spPr bwMode="auto">
                <a:xfrm>
                  <a:off x="124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8" name="Rectangle 159"/>
                <p:cNvSpPr>
                  <a:spLocks noChangeArrowheads="1"/>
                </p:cNvSpPr>
                <p:nvPr/>
              </p:nvSpPr>
              <p:spPr bwMode="auto">
                <a:xfrm>
                  <a:off x="2016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29" name="Rectangle 160"/>
                <p:cNvSpPr>
                  <a:spLocks noChangeArrowheads="1"/>
                </p:cNvSpPr>
                <p:nvPr/>
              </p:nvSpPr>
              <p:spPr bwMode="auto">
                <a:xfrm>
                  <a:off x="1632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0" name="Rectangle 161"/>
                <p:cNvSpPr>
                  <a:spLocks noChangeArrowheads="1"/>
                </p:cNvSpPr>
                <p:nvPr/>
              </p:nvSpPr>
              <p:spPr bwMode="auto">
                <a:xfrm>
                  <a:off x="1248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1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16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2" name="Rectangle 163"/>
                <p:cNvSpPr>
                  <a:spLocks noChangeArrowheads="1"/>
                </p:cNvSpPr>
                <p:nvPr/>
              </p:nvSpPr>
              <p:spPr bwMode="auto">
                <a:xfrm>
                  <a:off x="163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3" name="Rectangle 164"/>
                <p:cNvSpPr>
                  <a:spLocks noChangeArrowheads="1"/>
                </p:cNvSpPr>
                <p:nvPr/>
              </p:nvSpPr>
              <p:spPr bwMode="auto">
                <a:xfrm>
                  <a:off x="1248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4" name="Rectangle 165"/>
                <p:cNvSpPr>
                  <a:spLocks noChangeArrowheads="1"/>
                </p:cNvSpPr>
                <p:nvPr/>
              </p:nvSpPr>
              <p:spPr bwMode="auto">
                <a:xfrm>
                  <a:off x="2016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5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32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6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48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7" name="Rectangle 168"/>
                <p:cNvSpPr>
                  <a:spLocks noChangeArrowheads="1"/>
                </p:cNvSpPr>
                <p:nvPr/>
              </p:nvSpPr>
              <p:spPr bwMode="auto">
                <a:xfrm>
                  <a:off x="2016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8" name="Rectangle 169"/>
                <p:cNvSpPr>
                  <a:spLocks noChangeArrowheads="1"/>
                </p:cNvSpPr>
                <p:nvPr/>
              </p:nvSpPr>
              <p:spPr bwMode="auto">
                <a:xfrm>
                  <a:off x="1632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39" name="Rectangle 170"/>
                <p:cNvSpPr>
                  <a:spLocks noChangeArrowheads="1"/>
                </p:cNvSpPr>
                <p:nvPr/>
              </p:nvSpPr>
              <p:spPr bwMode="auto">
                <a:xfrm>
                  <a:off x="1248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40" name="Line 171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1" name="Line 172"/>
                <p:cNvSpPr>
                  <a:spLocks noChangeShapeType="1"/>
                </p:cNvSpPr>
                <p:nvPr/>
              </p:nvSpPr>
              <p:spPr bwMode="auto">
                <a:xfrm>
                  <a:off x="1248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2" name="Line 173"/>
                <p:cNvSpPr>
                  <a:spLocks noChangeShapeType="1"/>
                </p:cNvSpPr>
                <p:nvPr/>
              </p:nvSpPr>
              <p:spPr bwMode="auto">
                <a:xfrm>
                  <a:off x="1248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3" name="Line 174"/>
                <p:cNvSpPr>
                  <a:spLocks noChangeShapeType="1"/>
                </p:cNvSpPr>
                <p:nvPr/>
              </p:nvSpPr>
              <p:spPr bwMode="auto">
                <a:xfrm>
                  <a:off x="1248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4" name="Line 175"/>
                <p:cNvSpPr>
                  <a:spLocks noChangeShapeType="1"/>
                </p:cNvSpPr>
                <p:nvPr/>
              </p:nvSpPr>
              <p:spPr bwMode="auto">
                <a:xfrm>
                  <a:off x="1248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5" name="Line 176"/>
                <p:cNvSpPr>
                  <a:spLocks noChangeShapeType="1"/>
                </p:cNvSpPr>
                <p:nvPr/>
              </p:nvSpPr>
              <p:spPr bwMode="auto">
                <a:xfrm>
                  <a:off x="1248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6" name="Line 177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7" name="Line 178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8" name="Line 179"/>
                <p:cNvSpPr>
                  <a:spLocks noChangeShapeType="1"/>
                </p:cNvSpPr>
                <p:nvPr/>
              </p:nvSpPr>
              <p:spPr bwMode="auto">
                <a:xfrm>
                  <a:off x="2016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49" name="Line 180"/>
                <p:cNvSpPr>
                  <a:spLocks noChangeShapeType="1"/>
                </p:cNvSpPr>
                <p:nvPr/>
              </p:nvSpPr>
              <p:spPr bwMode="auto">
                <a:xfrm>
                  <a:off x="2400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623" name="Line 181"/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624" name="Line 182"/>
              <p:cNvSpPr>
                <a:spLocks noChangeShapeType="1"/>
              </p:cNvSpPr>
              <p:nvPr/>
            </p:nvSpPr>
            <p:spPr bwMode="auto">
              <a:xfrm flipH="1">
                <a:off x="2343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31" name="Group 183"/>
          <p:cNvGrpSpPr>
            <a:grpSpLocks/>
          </p:cNvGrpSpPr>
          <p:nvPr/>
        </p:nvGrpSpPr>
        <p:grpSpPr bwMode="auto">
          <a:xfrm>
            <a:off x="6477000" y="2986088"/>
            <a:ext cx="2743200" cy="3262312"/>
            <a:chOff x="3024" y="1785"/>
            <a:chExt cx="1728" cy="2055"/>
          </a:xfrm>
        </p:grpSpPr>
        <p:grpSp>
          <p:nvGrpSpPr>
            <p:cNvPr id="22579" name="Group 184"/>
            <p:cNvGrpSpPr>
              <a:grpSpLocks/>
            </p:cNvGrpSpPr>
            <p:nvPr/>
          </p:nvGrpSpPr>
          <p:grpSpPr bwMode="auto">
            <a:xfrm>
              <a:off x="3024" y="1785"/>
              <a:ext cx="1728" cy="2055"/>
              <a:chOff x="3024" y="1785"/>
              <a:chExt cx="1728" cy="2055"/>
            </a:xfrm>
          </p:grpSpPr>
          <p:sp>
            <p:nvSpPr>
              <p:cNvPr id="22581" name="Line 185"/>
              <p:cNvSpPr>
                <a:spLocks noChangeShapeType="1"/>
              </p:cNvSpPr>
              <p:nvPr/>
            </p:nvSpPr>
            <p:spPr bwMode="auto">
              <a:xfrm flipV="1">
                <a:off x="3408" y="191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2" name="Line 186"/>
              <p:cNvSpPr>
                <a:spLocks noChangeShapeType="1"/>
              </p:cNvSpPr>
              <p:nvPr/>
            </p:nvSpPr>
            <p:spPr bwMode="auto">
              <a:xfrm flipV="1">
                <a:off x="3024" y="195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3" name="Line 187"/>
              <p:cNvSpPr>
                <a:spLocks noChangeShapeType="1"/>
              </p:cNvSpPr>
              <p:nvPr/>
            </p:nvSpPr>
            <p:spPr bwMode="auto">
              <a:xfrm>
                <a:off x="3042" y="1989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4" name="Text Box 188"/>
              <p:cNvSpPr txBox="1">
                <a:spLocks noChangeArrowheads="1"/>
              </p:cNvSpPr>
              <p:nvPr/>
            </p:nvSpPr>
            <p:spPr bwMode="auto">
              <a:xfrm>
                <a:off x="3042" y="178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1ô</a:t>
                </a:r>
              </a:p>
            </p:txBody>
          </p:sp>
          <p:sp>
            <p:nvSpPr>
              <p:cNvPr id="22585" name="Line 189"/>
              <p:cNvSpPr>
                <a:spLocks noChangeShapeType="1"/>
              </p:cNvSpPr>
              <p:nvPr/>
            </p:nvSpPr>
            <p:spPr bwMode="auto">
              <a:xfrm>
                <a:off x="4272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6" name="Text Box 190"/>
              <p:cNvSpPr txBox="1">
                <a:spLocks noChangeArrowheads="1"/>
              </p:cNvSpPr>
              <p:nvPr/>
            </p:nvSpPr>
            <p:spPr bwMode="auto">
              <a:xfrm>
                <a:off x="4368" y="2784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5ô</a:t>
                </a:r>
              </a:p>
            </p:txBody>
          </p:sp>
          <p:grpSp>
            <p:nvGrpSpPr>
              <p:cNvPr id="22587" name="Group 191"/>
              <p:cNvGrpSpPr>
                <a:grpSpLocks/>
              </p:cNvGrpSpPr>
              <p:nvPr/>
            </p:nvGrpSpPr>
            <p:grpSpPr bwMode="auto">
              <a:xfrm>
                <a:off x="3024" y="2064"/>
                <a:ext cx="1152" cy="1776"/>
                <a:chOff x="3024" y="2064"/>
                <a:chExt cx="1152" cy="1776"/>
              </a:xfrm>
            </p:grpSpPr>
            <p:sp>
              <p:nvSpPr>
                <p:cNvPr id="22590" name="Rectangle 192"/>
                <p:cNvSpPr>
                  <a:spLocks noChangeArrowheads="1"/>
                </p:cNvSpPr>
                <p:nvPr/>
              </p:nvSpPr>
              <p:spPr bwMode="auto">
                <a:xfrm>
                  <a:off x="3792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1" name="Rectangle 193"/>
                <p:cNvSpPr>
                  <a:spLocks noChangeArrowheads="1"/>
                </p:cNvSpPr>
                <p:nvPr/>
              </p:nvSpPr>
              <p:spPr bwMode="auto">
                <a:xfrm>
                  <a:off x="340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2" name="Rectangle 194"/>
                <p:cNvSpPr>
                  <a:spLocks noChangeArrowheads="1"/>
                </p:cNvSpPr>
                <p:nvPr/>
              </p:nvSpPr>
              <p:spPr bwMode="auto">
                <a:xfrm>
                  <a:off x="3024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3" name="Rectangle 195"/>
                <p:cNvSpPr>
                  <a:spLocks noChangeArrowheads="1"/>
                </p:cNvSpPr>
                <p:nvPr/>
              </p:nvSpPr>
              <p:spPr bwMode="auto">
                <a:xfrm>
                  <a:off x="3792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4" name="Rectangle 196"/>
                <p:cNvSpPr>
                  <a:spLocks noChangeArrowheads="1"/>
                </p:cNvSpPr>
                <p:nvPr/>
              </p:nvSpPr>
              <p:spPr bwMode="auto">
                <a:xfrm>
                  <a:off x="3408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5" name="Rectangle 197"/>
                <p:cNvSpPr>
                  <a:spLocks noChangeArrowheads="1"/>
                </p:cNvSpPr>
                <p:nvPr/>
              </p:nvSpPr>
              <p:spPr bwMode="auto">
                <a:xfrm>
                  <a:off x="3024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6" name="Rectangle 198"/>
                <p:cNvSpPr>
                  <a:spLocks noChangeArrowheads="1"/>
                </p:cNvSpPr>
                <p:nvPr/>
              </p:nvSpPr>
              <p:spPr bwMode="auto">
                <a:xfrm>
                  <a:off x="379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7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08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8" name="Rectangle 200"/>
                <p:cNvSpPr>
                  <a:spLocks noChangeArrowheads="1"/>
                </p:cNvSpPr>
                <p:nvPr/>
              </p:nvSpPr>
              <p:spPr bwMode="auto">
                <a:xfrm>
                  <a:off x="3024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599" name="Rectangle 201"/>
                <p:cNvSpPr>
                  <a:spLocks noChangeArrowheads="1"/>
                </p:cNvSpPr>
                <p:nvPr/>
              </p:nvSpPr>
              <p:spPr bwMode="auto">
                <a:xfrm>
                  <a:off x="3792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0" name="Rectangle 202"/>
                <p:cNvSpPr>
                  <a:spLocks noChangeArrowheads="1"/>
                </p:cNvSpPr>
                <p:nvPr/>
              </p:nvSpPr>
              <p:spPr bwMode="auto">
                <a:xfrm>
                  <a:off x="3408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1" name="Rectangle 203"/>
                <p:cNvSpPr>
                  <a:spLocks noChangeArrowheads="1"/>
                </p:cNvSpPr>
                <p:nvPr/>
              </p:nvSpPr>
              <p:spPr bwMode="auto">
                <a:xfrm>
                  <a:off x="3024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2" name="Rectangle 204"/>
                <p:cNvSpPr>
                  <a:spLocks noChangeArrowheads="1"/>
                </p:cNvSpPr>
                <p:nvPr/>
              </p:nvSpPr>
              <p:spPr bwMode="auto">
                <a:xfrm>
                  <a:off x="3792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3" name="Rectangle 205"/>
                <p:cNvSpPr>
                  <a:spLocks noChangeArrowheads="1"/>
                </p:cNvSpPr>
                <p:nvPr/>
              </p:nvSpPr>
              <p:spPr bwMode="auto">
                <a:xfrm>
                  <a:off x="3408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4" name="Rectangle 206"/>
                <p:cNvSpPr>
                  <a:spLocks noChangeArrowheads="1"/>
                </p:cNvSpPr>
                <p:nvPr/>
              </p:nvSpPr>
              <p:spPr bwMode="auto">
                <a:xfrm>
                  <a:off x="3024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2605" name="Line 207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6" name="Line 208"/>
                <p:cNvSpPr>
                  <a:spLocks noChangeShapeType="1"/>
                </p:cNvSpPr>
                <p:nvPr/>
              </p:nvSpPr>
              <p:spPr bwMode="auto">
                <a:xfrm>
                  <a:off x="3024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7" name="Line 209"/>
                <p:cNvSpPr>
                  <a:spLocks noChangeShapeType="1"/>
                </p:cNvSpPr>
                <p:nvPr/>
              </p:nvSpPr>
              <p:spPr bwMode="auto">
                <a:xfrm>
                  <a:off x="3024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8" name="Line 210"/>
                <p:cNvSpPr>
                  <a:spLocks noChangeShapeType="1"/>
                </p:cNvSpPr>
                <p:nvPr/>
              </p:nvSpPr>
              <p:spPr bwMode="auto">
                <a:xfrm>
                  <a:off x="3024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09" name="Line 211"/>
                <p:cNvSpPr>
                  <a:spLocks noChangeShapeType="1"/>
                </p:cNvSpPr>
                <p:nvPr/>
              </p:nvSpPr>
              <p:spPr bwMode="auto">
                <a:xfrm>
                  <a:off x="3024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0" name="Line 212"/>
                <p:cNvSpPr>
                  <a:spLocks noChangeShapeType="1"/>
                </p:cNvSpPr>
                <p:nvPr/>
              </p:nvSpPr>
              <p:spPr bwMode="auto">
                <a:xfrm>
                  <a:off x="3024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1" name="Line 213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2" name="Line 214"/>
                <p:cNvSpPr>
                  <a:spLocks noChangeShapeType="1"/>
                </p:cNvSpPr>
                <p:nvPr/>
              </p:nvSpPr>
              <p:spPr bwMode="auto">
                <a:xfrm>
                  <a:off x="3408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3" name="Line 215"/>
                <p:cNvSpPr>
                  <a:spLocks noChangeShapeType="1"/>
                </p:cNvSpPr>
                <p:nvPr/>
              </p:nvSpPr>
              <p:spPr bwMode="auto">
                <a:xfrm>
                  <a:off x="379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614" name="Line 216"/>
                <p:cNvSpPr>
                  <a:spLocks noChangeShapeType="1"/>
                </p:cNvSpPr>
                <p:nvPr/>
              </p:nvSpPr>
              <p:spPr bwMode="auto">
                <a:xfrm>
                  <a:off x="4176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88" name="Line 217"/>
              <p:cNvSpPr>
                <a:spLocks noChangeShapeType="1"/>
              </p:cNvSpPr>
              <p:nvPr/>
            </p:nvSpPr>
            <p:spPr bwMode="auto">
              <a:xfrm flipH="1">
                <a:off x="4128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589" name="Line 218"/>
              <p:cNvSpPr>
                <a:spLocks noChangeShapeType="1"/>
              </p:cNvSpPr>
              <p:nvPr/>
            </p:nvSpPr>
            <p:spPr bwMode="auto">
              <a:xfrm flipH="1">
                <a:off x="3342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2580" name="Line 219"/>
            <p:cNvSpPr>
              <a:spLocks noChangeShapeType="1"/>
            </p:cNvSpPr>
            <p:nvPr/>
          </p:nvSpPr>
          <p:spPr bwMode="auto">
            <a:xfrm>
              <a:off x="4167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2532" name="Text Box 220"/>
          <p:cNvSpPr txBox="1">
            <a:spLocks noChangeArrowheads="1"/>
          </p:cNvSpPr>
          <p:nvPr/>
        </p:nvSpPr>
        <p:spPr bwMode="auto">
          <a:xfrm>
            <a:off x="3128964" y="32575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3" name="Text Box 221"/>
          <p:cNvSpPr txBox="1">
            <a:spLocks noChangeArrowheads="1"/>
          </p:cNvSpPr>
          <p:nvPr/>
        </p:nvSpPr>
        <p:spPr bwMode="auto">
          <a:xfrm>
            <a:off x="3733800" y="32623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4" name="Text Box 222"/>
          <p:cNvSpPr txBox="1">
            <a:spLocks noChangeArrowheads="1"/>
          </p:cNvSpPr>
          <p:nvPr/>
        </p:nvSpPr>
        <p:spPr bwMode="auto">
          <a:xfrm>
            <a:off x="3733800" y="43910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5" name="Text Box 223"/>
          <p:cNvSpPr txBox="1">
            <a:spLocks noChangeArrowheads="1"/>
          </p:cNvSpPr>
          <p:nvPr/>
        </p:nvSpPr>
        <p:spPr bwMode="auto">
          <a:xfrm>
            <a:off x="4348164" y="43719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6" name="Text Box 224"/>
          <p:cNvSpPr txBox="1">
            <a:spLocks noChangeArrowheads="1"/>
          </p:cNvSpPr>
          <p:nvPr/>
        </p:nvSpPr>
        <p:spPr bwMode="auto">
          <a:xfrm>
            <a:off x="4348164" y="32623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7" name="Text Box 225"/>
          <p:cNvSpPr txBox="1">
            <a:spLocks noChangeArrowheads="1"/>
          </p:cNvSpPr>
          <p:nvPr/>
        </p:nvSpPr>
        <p:spPr bwMode="auto">
          <a:xfrm>
            <a:off x="4933950" y="327660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8" name="Text Box 226"/>
          <p:cNvSpPr txBox="1">
            <a:spLocks noChangeArrowheads="1"/>
          </p:cNvSpPr>
          <p:nvPr/>
        </p:nvSpPr>
        <p:spPr bwMode="auto">
          <a:xfrm>
            <a:off x="4957764" y="60769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39" name="Text Box 227"/>
          <p:cNvSpPr txBox="1">
            <a:spLocks noChangeArrowheads="1"/>
          </p:cNvSpPr>
          <p:nvPr/>
        </p:nvSpPr>
        <p:spPr bwMode="auto">
          <a:xfrm>
            <a:off x="3138489" y="60769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0" name="Text Box 228"/>
          <p:cNvSpPr txBox="1">
            <a:spLocks noChangeArrowheads="1"/>
          </p:cNvSpPr>
          <p:nvPr/>
        </p:nvSpPr>
        <p:spPr bwMode="auto">
          <a:xfrm>
            <a:off x="3743325" y="493395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1" name="Text Box 229"/>
          <p:cNvSpPr txBox="1">
            <a:spLocks noChangeArrowheads="1"/>
          </p:cNvSpPr>
          <p:nvPr/>
        </p:nvSpPr>
        <p:spPr bwMode="auto">
          <a:xfrm>
            <a:off x="4343400" y="49196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2" name="Text Box 230"/>
          <p:cNvSpPr txBox="1">
            <a:spLocks noChangeArrowheads="1"/>
          </p:cNvSpPr>
          <p:nvPr/>
        </p:nvSpPr>
        <p:spPr bwMode="auto">
          <a:xfrm>
            <a:off x="4362450" y="60674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3" name="Text Box 231"/>
          <p:cNvSpPr txBox="1">
            <a:spLocks noChangeArrowheads="1"/>
          </p:cNvSpPr>
          <p:nvPr/>
        </p:nvSpPr>
        <p:spPr bwMode="auto">
          <a:xfrm>
            <a:off x="3743325" y="60674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4" name="Text Box 232"/>
          <p:cNvSpPr txBox="1">
            <a:spLocks noChangeArrowheads="1"/>
          </p:cNvSpPr>
          <p:nvPr/>
        </p:nvSpPr>
        <p:spPr bwMode="auto">
          <a:xfrm>
            <a:off x="6315075" y="60721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5" name="Text Box 233"/>
          <p:cNvSpPr txBox="1">
            <a:spLocks noChangeArrowheads="1"/>
          </p:cNvSpPr>
          <p:nvPr/>
        </p:nvSpPr>
        <p:spPr bwMode="auto">
          <a:xfrm>
            <a:off x="8158164" y="32670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6" name="Text Box 234"/>
          <p:cNvSpPr txBox="1">
            <a:spLocks noChangeArrowheads="1"/>
          </p:cNvSpPr>
          <p:nvPr/>
        </p:nvSpPr>
        <p:spPr bwMode="auto">
          <a:xfrm>
            <a:off x="7534275" y="551973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7" name="Text Box 235"/>
          <p:cNvSpPr txBox="1">
            <a:spLocks noChangeArrowheads="1"/>
          </p:cNvSpPr>
          <p:nvPr/>
        </p:nvSpPr>
        <p:spPr bwMode="auto">
          <a:xfrm>
            <a:off x="6929439" y="551973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8" name="Text Box 236"/>
          <p:cNvSpPr txBox="1">
            <a:spLocks noChangeArrowheads="1"/>
          </p:cNvSpPr>
          <p:nvPr/>
        </p:nvSpPr>
        <p:spPr bwMode="auto">
          <a:xfrm>
            <a:off x="8162925" y="60817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49" name="Text Box 237"/>
          <p:cNvSpPr txBox="1">
            <a:spLocks noChangeArrowheads="1"/>
          </p:cNvSpPr>
          <p:nvPr/>
        </p:nvSpPr>
        <p:spPr bwMode="auto">
          <a:xfrm>
            <a:off x="7534275" y="32432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50" name="Text Box 238"/>
          <p:cNvSpPr txBox="1">
            <a:spLocks noChangeArrowheads="1"/>
          </p:cNvSpPr>
          <p:nvPr/>
        </p:nvSpPr>
        <p:spPr bwMode="auto">
          <a:xfrm>
            <a:off x="6929439" y="32623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2551" name="Text Box 239"/>
          <p:cNvSpPr txBox="1">
            <a:spLocks noChangeArrowheads="1"/>
          </p:cNvSpPr>
          <p:nvPr/>
        </p:nvSpPr>
        <p:spPr bwMode="auto">
          <a:xfrm>
            <a:off x="6319839" y="32527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9936" name="Text Box 240"/>
          <p:cNvSpPr txBox="1">
            <a:spLocks noChangeArrowheads="1"/>
          </p:cNvSpPr>
          <p:nvPr/>
        </p:nvSpPr>
        <p:spPr bwMode="auto">
          <a:xfrm rot="20296548">
            <a:off x="2954338" y="2193926"/>
            <a:ext cx="1479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29937" name="Line 241"/>
          <p:cNvSpPr>
            <a:spLocks noChangeShapeType="1"/>
          </p:cNvSpPr>
          <p:nvPr/>
        </p:nvSpPr>
        <p:spPr bwMode="auto">
          <a:xfrm>
            <a:off x="32766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38" name="Line 242"/>
          <p:cNvSpPr>
            <a:spLocks noChangeShapeType="1"/>
          </p:cNvSpPr>
          <p:nvPr/>
        </p:nvSpPr>
        <p:spPr bwMode="auto">
          <a:xfrm>
            <a:off x="51054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39" name="Line 243"/>
          <p:cNvSpPr>
            <a:spLocks noChangeShapeType="1"/>
          </p:cNvSpPr>
          <p:nvPr/>
        </p:nvSpPr>
        <p:spPr bwMode="auto">
          <a:xfrm>
            <a:off x="3886200" y="511016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0" name="Line 244"/>
          <p:cNvSpPr>
            <a:spLocks noChangeShapeType="1"/>
          </p:cNvSpPr>
          <p:nvPr/>
        </p:nvSpPr>
        <p:spPr bwMode="auto">
          <a:xfrm>
            <a:off x="4491038" y="509111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1" name="Line 245"/>
          <p:cNvSpPr>
            <a:spLocks noChangeShapeType="1"/>
          </p:cNvSpPr>
          <p:nvPr/>
        </p:nvSpPr>
        <p:spPr bwMode="auto">
          <a:xfrm>
            <a:off x="3886200" y="34290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2" name="Line 246"/>
          <p:cNvSpPr>
            <a:spLocks noChangeShapeType="1"/>
          </p:cNvSpPr>
          <p:nvPr/>
        </p:nvSpPr>
        <p:spPr bwMode="auto">
          <a:xfrm>
            <a:off x="4495800" y="34290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3" name="Line 247"/>
          <p:cNvSpPr>
            <a:spLocks noChangeShapeType="1"/>
          </p:cNvSpPr>
          <p:nvPr/>
        </p:nvSpPr>
        <p:spPr bwMode="auto">
          <a:xfrm flipH="1">
            <a:off x="3262314" y="624363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4" name="Line 248"/>
          <p:cNvSpPr>
            <a:spLocks noChangeShapeType="1"/>
          </p:cNvSpPr>
          <p:nvPr/>
        </p:nvSpPr>
        <p:spPr bwMode="auto">
          <a:xfrm flipH="1">
            <a:off x="4481514" y="344328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5" name="Line 249"/>
          <p:cNvSpPr>
            <a:spLocks noChangeShapeType="1"/>
          </p:cNvSpPr>
          <p:nvPr/>
        </p:nvSpPr>
        <p:spPr bwMode="auto">
          <a:xfrm flipH="1">
            <a:off x="3257551" y="34290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6" name="Line 250"/>
          <p:cNvSpPr>
            <a:spLocks noChangeShapeType="1"/>
          </p:cNvSpPr>
          <p:nvPr/>
        </p:nvSpPr>
        <p:spPr bwMode="auto">
          <a:xfrm flipH="1">
            <a:off x="3886201" y="45577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7" name="Line 251"/>
          <p:cNvSpPr>
            <a:spLocks noChangeShapeType="1"/>
          </p:cNvSpPr>
          <p:nvPr/>
        </p:nvSpPr>
        <p:spPr bwMode="auto">
          <a:xfrm flipH="1">
            <a:off x="3871914" y="51054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48" name="Line 252"/>
          <p:cNvSpPr>
            <a:spLocks noChangeShapeType="1"/>
          </p:cNvSpPr>
          <p:nvPr/>
        </p:nvSpPr>
        <p:spPr bwMode="auto">
          <a:xfrm flipH="1">
            <a:off x="4495801" y="62341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0" name="Line 254"/>
          <p:cNvSpPr>
            <a:spLocks noChangeShapeType="1"/>
          </p:cNvSpPr>
          <p:nvPr/>
        </p:nvSpPr>
        <p:spPr bwMode="auto">
          <a:xfrm>
            <a:off x="6477000" y="34290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1" name="Line 255"/>
          <p:cNvSpPr>
            <a:spLocks noChangeShapeType="1"/>
          </p:cNvSpPr>
          <p:nvPr/>
        </p:nvSpPr>
        <p:spPr bwMode="auto">
          <a:xfrm>
            <a:off x="7681913" y="3433763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2" name="Line 256"/>
          <p:cNvSpPr>
            <a:spLocks noChangeShapeType="1"/>
          </p:cNvSpPr>
          <p:nvPr/>
        </p:nvSpPr>
        <p:spPr bwMode="auto">
          <a:xfrm>
            <a:off x="7072313" y="56769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3" name="Line 257"/>
          <p:cNvSpPr>
            <a:spLocks noChangeShapeType="1"/>
          </p:cNvSpPr>
          <p:nvPr/>
        </p:nvSpPr>
        <p:spPr bwMode="auto">
          <a:xfrm>
            <a:off x="64770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4" name="Line 258"/>
          <p:cNvSpPr>
            <a:spLocks noChangeShapeType="1"/>
          </p:cNvSpPr>
          <p:nvPr/>
        </p:nvSpPr>
        <p:spPr bwMode="auto">
          <a:xfrm>
            <a:off x="83058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5" name="Line 259"/>
          <p:cNvSpPr>
            <a:spLocks noChangeShapeType="1"/>
          </p:cNvSpPr>
          <p:nvPr/>
        </p:nvSpPr>
        <p:spPr bwMode="auto">
          <a:xfrm flipH="1">
            <a:off x="6477000" y="6234113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6" name="Line 260"/>
          <p:cNvSpPr>
            <a:spLocks noChangeShapeType="1"/>
          </p:cNvSpPr>
          <p:nvPr/>
        </p:nvSpPr>
        <p:spPr bwMode="auto">
          <a:xfrm>
            <a:off x="7086600" y="3429000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9957" name="Line 261"/>
          <p:cNvSpPr>
            <a:spLocks noChangeShapeType="1"/>
          </p:cNvSpPr>
          <p:nvPr/>
        </p:nvSpPr>
        <p:spPr bwMode="auto">
          <a:xfrm>
            <a:off x="7677150" y="3457575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573" name="Text Box 262"/>
          <p:cNvSpPr txBox="1">
            <a:spLocks noChangeArrowheads="1"/>
          </p:cNvSpPr>
          <p:nvPr/>
        </p:nvSpPr>
        <p:spPr bwMode="auto">
          <a:xfrm>
            <a:off x="1495698" y="1528853"/>
            <a:ext cx="815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H, U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điểm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74" name="Text Box 263"/>
          <p:cNvSpPr txBox="1">
            <a:spLocks noChangeArrowheads="1"/>
          </p:cNvSpPr>
          <p:nvPr/>
        </p:nvSpPr>
        <p:spPr bwMode="auto">
          <a:xfrm>
            <a:off x="4114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2575" name="Text Box 264"/>
          <p:cNvSpPr txBox="1">
            <a:spLocks noChangeArrowheads="1"/>
          </p:cNvSpPr>
          <p:nvPr/>
        </p:nvSpPr>
        <p:spPr bwMode="auto">
          <a:xfrm>
            <a:off x="72390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29962" name="Text Box 266"/>
          <p:cNvSpPr txBox="1">
            <a:spLocks noChangeArrowheads="1"/>
          </p:cNvSpPr>
          <p:nvPr/>
        </p:nvSpPr>
        <p:spPr bwMode="auto">
          <a:xfrm rot="20296548">
            <a:off x="6178550" y="2208214"/>
            <a:ext cx="14795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</a:t>
            </a:r>
          </a:p>
        </p:txBody>
      </p:sp>
      <p:sp>
        <p:nvSpPr>
          <p:cNvPr id="22577" name="Rectangle 170"/>
          <p:cNvSpPr>
            <a:spLocks noChangeArrowheads="1"/>
          </p:cNvSpPr>
          <p:nvPr/>
        </p:nvSpPr>
        <p:spPr bwMode="auto">
          <a:xfrm>
            <a:off x="1014414" y="990599"/>
            <a:ext cx="8153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1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Kẻ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H, 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776288" y="443908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9731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5 0.08657 L 0.01277 0.08657 L 0.01277 0.24977 L 0.06316 0.24977 L 0.06316 0.08819 L 0.1125 0.08657 L 0.1125 0.4963 L 0.06211 0.4963 L 0.06107 0.32893 L 0.01081 0.32893 L 0.01081 0.49421 L -0.0375 0.49421 L -0.03645 0.08657 Z " pathEditMode="relative" rAng="0" ptsTypes="AAAAAAAAAAAAA">
                                      <p:cBhvr>
                                        <p:cTn id="6" dur="5000" fill="hold"/>
                                        <p:tgtEl>
                                          <p:spTgt spid="299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96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24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" dur="1"/>
                                        <p:tgtEl>
                                          <p:spTgt spid="299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2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2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2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2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1000"/>
                                        <p:tgtEl>
                                          <p:spTgt spid="2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0" presetID="6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2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0.08704 L 0.01484 0.08519 L 0.01393 0.41667 L 0.06068 0.41667 L 0.05963 0.08889 L 0.10755 0.0926 L 0.10755 0.4963 L -0.03294 0.4963 L -0.03386 0.08704 Z " pathEditMode="relative" rAng="0" ptsTypes="AAAAAAAAA">
                                      <p:cBhvr>
                                        <p:cTn id="65" dur="5000" fill="hold"/>
                                        <p:tgtEl>
                                          <p:spTgt spid="29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70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67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29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1000"/>
                                        <p:tgtEl>
                                          <p:spTgt spid="2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1000"/>
                                        <p:tgtEl>
                                          <p:spTgt spid="2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1000"/>
                                        <p:tgtEl>
                                          <p:spTgt spid="2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2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2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1000"/>
                                        <p:tgtEl>
                                          <p:spTgt spid="2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1000"/>
                                        <p:tgtEl>
                                          <p:spTgt spid="2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1000"/>
                                        <p:tgtEl>
                                          <p:spTgt spid="2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36" grpId="0"/>
      <p:bldP spid="29936" grpId="1"/>
      <p:bldP spid="29962" grpId="0"/>
      <p:bldP spid="29962" grpId="1"/>
      <p:bldP spid="2996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7"/>
          <p:cNvGrpSpPr>
            <a:grpSpLocks/>
          </p:cNvGrpSpPr>
          <p:nvPr/>
        </p:nvGrpSpPr>
        <p:grpSpPr bwMode="auto">
          <a:xfrm>
            <a:off x="3262314" y="2962276"/>
            <a:ext cx="2757487" cy="3286125"/>
            <a:chOff x="1239" y="1770"/>
            <a:chExt cx="1737" cy="2070"/>
          </a:xfrm>
        </p:grpSpPr>
        <p:sp>
          <p:nvSpPr>
            <p:cNvPr id="23636" name="Text Box 148"/>
            <p:cNvSpPr txBox="1">
              <a:spLocks noChangeArrowheads="1"/>
            </p:cNvSpPr>
            <p:nvPr/>
          </p:nvSpPr>
          <p:spPr bwMode="auto">
            <a:xfrm>
              <a:off x="2592" y="2784"/>
              <a:ext cx="3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5ô</a:t>
              </a:r>
            </a:p>
          </p:txBody>
        </p:sp>
        <p:grpSp>
          <p:nvGrpSpPr>
            <p:cNvPr id="23637" name="Group 149"/>
            <p:cNvGrpSpPr>
              <a:grpSpLocks/>
            </p:cNvGrpSpPr>
            <p:nvPr/>
          </p:nvGrpSpPr>
          <p:grpSpPr bwMode="auto">
            <a:xfrm>
              <a:off x="1239" y="1770"/>
              <a:ext cx="1305" cy="2070"/>
              <a:chOff x="1239" y="1770"/>
              <a:chExt cx="1305" cy="2070"/>
            </a:xfrm>
          </p:grpSpPr>
          <p:sp>
            <p:nvSpPr>
              <p:cNvPr id="23638" name="Line 150"/>
              <p:cNvSpPr>
                <a:spLocks noChangeShapeType="1"/>
              </p:cNvSpPr>
              <p:nvPr/>
            </p:nvSpPr>
            <p:spPr bwMode="auto">
              <a:xfrm flipV="1">
                <a:off x="1239" y="1818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39" name="Line 151"/>
              <p:cNvSpPr>
                <a:spLocks noChangeShapeType="1"/>
              </p:cNvSpPr>
              <p:nvPr/>
            </p:nvSpPr>
            <p:spPr bwMode="auto">
              <a:xfrm flipV="1">
                <a:off x="2391" y="1770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40" name="Text Box 152"/>
              <p:cNvSpPr txBox="1">
                <a:spLocks noChangeArrowheads="1"/>
              </p:cNvSpPr>
              <p:nvPr/>
            </p:nvSpPr>
            <p:spPr bwMode="auto">
              <a:xfrm>
                <a:off x="1668" y="1793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3 ô</a:t>
                </a:r>
              </a:p>
            </p:txBody>
          </p:sp>
          <p:sp>
            <p:nvSpPr>
              <p:cNvPr id="23641" name="Line 153"/>
              <p:cNvSpPr>
                <a:spLocks noChangeShapeType="1"/>
              </p:cNvSpPr>
              <p:nvPr/>
            </p:nvSpPr>
            <p:spPr bwMode="auto">
              <a:xfrm>
                <a:off x="2496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42" name="Line 154"/>
              <p:cNvSpPr>
                <a:spLocks noChangeShapeType="1"/>
              </p:cNvSpPr>
              <p:nvPr/>
            </p:nvSpPr>
            <p:spPr bwMode="auto">
              <a:xfrm>
                <a:off x="1239" y="2010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3643" name="Group 155"/>
              <p:cNvGrpSpPr>
                <a:grpSpLocks/>
              </p:cNvGrpSpPr>
              <p:nvPr/>
            </p:nvGrpSpPr>
            <p:grpSpPr bwMode="auto">
              <a:xfrm>
                <a:off x="1248" y="2064"/>
                <a:ext cx="1152" cy="1776"/>
                <a:chOff x="1248" y="2064"/>
                <a:chExt cx="1152" cy="1776"/>
              </a:xfrm>
            </p:grpSpPr>
            <p:sp>
              <p:nvSpPr>
                <p:cNvPr id="23646" name="Rectangle 156"/>
                <p:cNvSpPr>
                  <a:spLocks noChangeArrowheads="1"/>
                </p:cNvSpPr>
                <p:nvPr/>
              </p:nvSpPr>
              <p:spPr bwMode="auto">
                <a:xfrm>
                  <a:off x="2016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47" name="Rectangle 157"/>
                <p:cNvSpPr>
                  <a:spLocks noChangeArrowheads="1"/>
                </p:cNvSpPr>
                <p:nvPr/>
              </p:nvSpPr>
              <p:spPr bwMode="auto">
                <a:xfrm>
                  <a:off x="1632" y="3485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48" name="Rectangle 158"/>
                <p:cNvSpPr>
                  <a:spLocks noChangeArrowheads="1"/>
                </p:cNvSpPr>
                <p:nvPr/>
              </p:nvSpPr>
              <p:spPr bwMode="auto">
                <a:xfrm>
                  <a:off x="124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49" name="Rectangle 159"/>
                <p:cNvSpPr>
                  <a:spLocks noChangeArrowheads="1"/>
                </p:cNvSpPr>
                <p:nvPr/>
              </p:nvSpPr>
              <p:spPr bwMode="auto">
                <a:xfrm>
                  <a:off x="2016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0" name="Rectangle 160"/>
                <p:cNvSpPr>
                  <a:spLocks noChangeArrowheads="1"/>
                </p:cNvSpPr>
                <p:nvPr/>
              </p:nvSpPr>
              <p:spPr bwMode="auto">
                <a:xfrm>
                  <a:off x="1632" y="3130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1" name="Rectangle 161"/>
                <p:cNvSpPr>
                  <a:spLocks noChangeArrowheads="1"/>
                </p:cNvSpPr>
                <p:nvPr/>
              </p:nvSpPr>
              <p:spPr bwMode="auto">
                <a:xfrm>
                  <a:off x="1248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2" name="Rectangle 162"/>
                <p:cNvSpPr>
                  <a:spLocks noChangeArrowheads="1"/>
                </p:cNvSpPr>
                <p:nvPr/>
              </p:nvSpPr>
              <p:spPr bwMode="auto">
                <a:xfrm>
                  <a:off x="2016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3" name="Rectangle 163"/>
                <p:cNvSpPr>
                  <a:spLocks noChangeArrowheads="1"/>
                </p:cNvSpPr>
                <p:nvPr/>
              </p:nvSpPr>
              <p:spPr bwMode="auto">
                <a:xfrm>
                  <a:off x="163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4" name="Rectangle 164"/>
                <p:cNvSpPr>
                  <a:spLocks noChangeArrowheads="1"/>
                </p:cNvSpPr>
                <p:nvPr/>
              </p:nvSpPr>
              <p:spPr bwMode="auto">
                <a:xfrm>
                  <a:off x="1248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5" name="Rectangle 165"/>
                <p:cNvSpPr>
                  <a:spLocks noChangeArrowheads="1"/>
                </p:cNvSpPr>
                <p:nvPr/>
              </p:nvSpPr>
              <p:spPr bwMode="auto">
                <a:xfrm>
                  <a:off x="2016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6" name="Rectangle 166"/>
                <p:cNvSpPr>
                  <a:spLocks noChangeArrowheads="1"/>
                </p:cNvSpPr>
                <p:nvPr/>
              </p:nvSpPr>
              <p:spPr bwMode="auto">
                <a:xfrm>
                  <a:off x="1632" y="2419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7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48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8" name="Rectangle 168"/>
                <p:cNvSpPr>
                  <a:spLocks noChangeArrowheads="1"/>
                </p:cNvSpPr>
                <p:nvPr/>
              </p:nvSpPr>
              <p:spPr bwMode="auto">
                <a:xfrm>
                  <a:off x="2016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59" name="Rectangle 169"/>
                <p:cNvSpPr>
                  <a:spLocks noChangeArrowheads="1"/>
                </p:cNvSpPr>
                <p:nvPr/>
              </p:nvSpPr>
              <p:spPr bwMode="auto">
                <a:xfrm>
                  <a:off x="1632" y="2064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60" name="Rectangle 170"/>
                <p:cNvSpPr>
                  <a:spLocks noChangeArrowheads="1"/>
                </p:cNvSpPr>
                <p:nvPr/>
              </p:nvSpPr>
              <p:spPr bwMode="auto">
                <a:xfrm>
                  <a:off x="1248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61" name="Line 171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2" name="Line 172"/>
                <p:cNvSpPr>
                  <a:spLocks noChangeShapeType="1"/>
                </p:cNvSpPr>
                <p:nvPr/>
              </p:nvSpPr>
              <p:spPr bwMode="auto">
                <a:xfrm>
                  <a:off x="1248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3" name="Line 173"/>
                <p:cNvSpPr>
                  <a:spLocks noChangeShapeType="1"/>
                </p:cNvSpPr>
                <p:nvPr/>
              </p:nvSpPr>
              <p:spPr bwMode="auto">
                <a:xfrm>
                  <a:off x="1248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4" name="Line 174"/>
                <p:cNvSpPr>
                  <a:spLocks noChangeShapeType="1"/>
                </p:cNvSpPr>
                <p:nvPr/>
              </p:nvSpPr>
              <p:spPr bwMode="auto">
                <a:xfrm>
                  <a:off x="1248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5" name="Line 175"/>
                <p:cNvSpPr>
                  <a:spLocks noChangeShapeType="1"/>
                </p:cNvSpPr>
                <p:nvPr/>
              </p:nvSpPr>
              <p:spPr bwMode="auto">
                <a:xfrm>
                  <a:off x="1248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6" name="Line 176"/>
                <p:cNvSpPr>
                  <a:spLocks noChangeShapeType="1"/>
                </p:cNvSpPr>
                <p:nvPr/>
              </p:nvSpPr>
              <p:spPr bwMode="auto">
                <a:xfrm>
                  <a:off x="1248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7" name="Line 177"/>
                <p:cNvSpPr>
                  <a:spLocks noChangeShapeType="1"/>
                </p:cNvSpPr>
                <p:nvPr/>
              </p:nvSpPr>
              <p:spPr bwMode="auto">
                <a:xfrm>
                  <a:off x="1248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8" name="Line 178"/>
                <p:cNvSpPr>
                  <a:spLocks noChangeShapeType="1"/>
                </p:cNvSpPr>
                <p:nvPr/>
              </p:nvSpPr>
              <p:spPr bwMode="auto">
                <a:xfrm>
                  <a:off x="163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69" name="Line 179"/>
                <p:cNvSpPr>
                  <a:spLocks noChangeShapeType="1"/>
                </p:cNvSpPr>
                <p:nvPr/>
              </p:nvSpPr>
              <p:spPr bwMode="auto">
                <a:xfrm>
                  <a:off x="2016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70" name="Line 180"/>
                <p:cNvSpPr>
                  <a:spLocks noChangeShapeType="1"/>
                </p:cNvSpPr>
                <p:nvPr/>
              </p:nvSpPr>
              <p:spPr bwMode="auto">
                <a:xfrm>
                  <a:off x="2400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644" name="Line 181"/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45" name="Line 182"/>
              <p:cNvSpPr>
                <a:spLocks noChangeShapeType="1"/>
              </p:cNvSpPr>
              <p:nvPr/>
            </p:nvSpPr>
            <p:spPr bwMode="auto">
              <a:xfrm flipH="1">
                <a:off x="2343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183"/>
          <p:cNvGrpSpPr>
            <a:grpSpLocks/>
          </p:cNvGrpSpPr>
          <p:nvPr/>
        </p:nvGrpSpPr>
        <p:grpSpPr bwMode="auto">
          <a:xfrm>
            <a:off x="6477000" y="2986088"/>
            <a:ext cx="2743200" cy="3262312"/>
            <a:chOff x="3024" y="1785"/>
            <a:chExt cx="1728" cy="2055"/>
          </a:xfrm>
        </p:grpSpPr>
        <p:grpSp>
          <p:nvGrpSpPr>
            <p:cNvPr id="23600" name="Group 184"/>
            <p:cNvGrpSpPr>
              <a:grpSpLocks/>
            </p:cNvGrpSpPr>
            <p:nvPr/>
          </p:nvGrpSpPr>
          <p:grpSpPr bwMode="auto">
            <a:xfrm>
              <a:off x="3024" y="1785"/>
              <a:ext cx="1728" cy="2055"/>
              <a:chOff x="3024" y="1785"/>
              <a:chExt cx="1728" cy="2055"/>
            </a:xfrm>
          </p:grpSpPr>
          <p:sp>
            <p:nvSpPr>
              <p:cNvPr id="23602" name="Line 185"/>
              <p:cNvSpPr>
                <a:spLocks noChangeShapeType="1"/>
              </p:cNvSpPr>
              <p:nvPr/>
            </p:nvSpPr>
            <p:spPr bwMode="auto">
              <a:xfrm flipV="1">
                <a:off x="3408" y="1914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03" name="Line 186"/>
              <p:cNvSpPr>
                <a:spLocks noChangeShapeType="1"/>
              </p:cNvSpPr>
              <p:nvPr/>
            </p:nvSpPr>
            <p:spPr bwMode="auto">
              <a:xfrm flipV="1">
                <a:off x="3024" y="1956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04" name="Line 187"/>
              <p:cNvSpPr>
                <a:spLocks noChangeShapeType="1"/>
              </p:cNvSpPr>
              <p:nvPr/>
            </p:nvSpPr>
            <p:spPr bwMode="auto">
              <a:xfrm>
                <a:off x="3042" y="1989"/>
                <a:ext cx="3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05" name="Text Box 188"/>
              <p:cNvSpPr txBox="1">
                <a:spLocks noChangeArrowheads="1"/>
              </p:cNvSpPr>
              <p:nvPr/>
            </p:nvSpPr>
            <p:spPr bwMode="auto">
              <a:xfrm>
                <a:off x="3042" y="1785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1ô</a:t>
                </a:r>
              </a:p>
            </p:txBody>
          </p:sp>
          <p:sp>
            <p:nvSpPr>
              <p:cNvPr id="23606" name="Line 189"/>
              <p:cNvSpPr>
                <a:spLocks noChangeShapeType="1"/>
              </p:cNvSpPr>
              <p:nvPr/>
            </p:nvSpPr>
            <p:spPr bwMode="auto">
              <a:xfrm>
                <a:off x="4272" y="2112"/>
                <a:ext cx="0" cy="1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lg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07" name="Text Box 190"/>
              <p:cNvSpPr txBox="1">
                <a:spLocks noChangeArrowheads="1"/>
              </p:cNvSpPr>
              <p:nvPr/>
            </p:nvSpPr>
            <p:spPr bwMode="auto">
              <a:xfrm>
                <a:off x="4368" y="2784"/>
                <a:ext cx="3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5ô</a:t>
                </a:r>
              </a:p>
            </p:txBody>
          </p:sp>
          <p:grpSp>
            <p:nvGrpSpPr>
              <p:cNvPr id="23608" name="Group 191"/>
              <p:cNvGrpSpPr>
                <a:grpSpLocks/>
              </p:cNvGrpSpPr>
              <p:nvPr/>
            </p:nvGrpSpPr>
            <p:grpSpPr bwMode="auto">
              <a:xfrm>
                <a:off x="3024" y="2064"/>
                <a:ext cx="1152" cy="1776"/>
                <a:chOff x="3024" y="2064"/>
                <a:chExt cx="1152" cy="1776"/>
              </a:xfrm>
            </p:grpSpPr>
            <p:sp>
              <p:nvSpPr>
                <p:cNvPr id="23611" name="Rectangle 192"/>
                <p:cNvSpPr>
                  <a:spLocks noChangeArrowheads="1"/>
                </p:cNvSpPr>
                <p:nvPr/>
              </p:nvSpPr>
              <p:spPr bwMode="auto">
                <a:xfrm>
                  <a:off x="3792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2" name="Rectangle 193"/>
                <p:cNvSpPr>
                  <a:spLocks noChangeArrowheads="1"/>
                </p:cNvSpPr>
                <p:nvPr/>
              </p:nvSpPr>
              <p:spPr bwMode="auto">
                <a:xfrm>
                  <a:off x="3408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3" name="Rectangle 194"/>
                <p:cNvSpPr>
                  <a:spLocks noChangeArrowheads="1"/>
                </p:cNvSpPr>
                <p:nvPr/>
              </p:nvSpPr>
              <p:spPr bwMode="auto">
                <a:xfrm>
                  <a:off x="3024" y="3485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4" name="Rectangle 195"/>
                <p:cNvSpPr>
                  <a:spLocks noChangeArrowheads="1"/>
                </p:cNvSpPr>
                <p:nvPr/>
              </p:nvSpPr>
              <p:spPr bwMode="auto">
                <a:xfrm>
                  <a:off x="3792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5" name="Rectangle 196"/>
                <p:cNvSpPr>
                  <a:spLocks noChangeArrowheads="1"/>
                </p:cNvSpPr>
                <p:nvPr/>
              </p:nvSpPr>
              <p:spPr bwMode="auto">
                <a:xfrm>
                  <a:off x="3408" y="3130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6" name="Rectangle 197"/>
                <p:cNvSpPr>
                  <a:spLocks noChangeArrowheads="1"/>
                </p:cNvSpPr>
                <p:nvPr/>
              </p:nvSpPr>
              <p:spPr bwMode="auto">
                <a:xfrm>
                  <a:off x="3024" y="3130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7" name="Rectangle 198"/>
                <p:cNvSpPr>
                  <a:spLocks noChangeArrowheads="1"/>
                </p:cNvSpPr>
                <p:nvPr/>
              </p:nvSpPr>
              <p:spPr bwMode="auto">
                <a:xfrm>
                  <a:off x="3792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8" name="Rectangle 199"/>
                <p:cNvSpPr>
                  <a:spLocks noChangeArrowheads="1"/>
                </p:cNvSpPr>
                <p:nvPr/>
              </p:nvSpPr>
              <p:spPr bwMode="auto">
                <a:xfrm>
                  <a:off x="3408" y="2774"/>
                  <a:ext cx="384" cy="356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19" name="Rectangle 200"/>
                <p:cNvSpPr>
                  <a:spLocks noChangeArrowheads="1"/>
                </p:cNvSpPr>
                <p:nvPr/>
              </p:nvSpPr>
              <p:spPr bwMode="auto">
                <a:xfrm>
                  <a:off x="3024" y="2774"/>
                  <a:ext cx="384" cy="35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0" name="Rectangle 201"/>
                <p:cNvSpPr>
                  <a:spLocks noChangeArrowheads="1"/>
                </p:cNvSpPr>
                <p:nvPr/>
              </p:nvSpPr>
              <p:spPr bwMode="auto">
                <a:xfrm>
                  <a:off x="3792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1" name="Rectangle 202"/>
                <p:cNvSpPr>
                  <a:spLocks noChangeArrowheads="1"/>
                </p:cNvSpPr>
                <p:nvPr/>
              </p:nvSpPr>
              <p:spPr bwMode="auto">
                <a:xfrm>
                  <a:off x="3408" y="2419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2" name="Rectangle 203"/>
                <p:cNvSpPr>
                  <a:spLocks noChangeArrowheads="1"/>
                </p:cNvSpPr>
                <p:nvPr/>
              </p:nvSpPr>
              <p:spPr bwMode="auto">
                <a:xfrm>
                  <a:off x="3024" y="2419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3" name="Rectangle 204"/>
                <p:cNvSpPr>
                  <a:spLocks noChangeArrowheads="1"/>
                </p:cNvSpPr>
                <p:nvPr/>
              </p:nvSpPr>
              <p:spPr bwMode="auto">
                <a:xfrm>
                  <a:off x="3792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4" name="Rectangle 205"/>
                <p:cNvSpPr>
                  <a:spLocks noChangeArrowheads="1"/>
                </p:cNvSpPr>
                <p:nvPr/>
              </p:nvSpPr>
              <p:spPr bwMode="auto">
                <a:xfrm>
                  <a:off x="3408" y="2064"/>
                  <a:ext cx="384" cy="355"/>
                </a:xfrm>
                <a:prstGeom prst="rect">
                  <a:avLst/>
                </a:prstGeom>
                <a:solidFill>
                  <a:srgbClr val="00B0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5" name="Rectangle 206"/>
                <p:cNvSpPr>
                  <a:spLocks noChangeArrowheads="1"/>
                </p:cNvSpPr>
                <p:nvPr/>
              </p:nvSpPr>
              <p:spPr bwMode="auto">
                <a:xfrm>
                  <a:off x="3024" y="2064"/>
                  <a:ext cx="384" cy="35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626" name="Line 207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27" name="Line 208"/>
                <p:cNvSpPr>
                  <a:spLocks noChangeShapeType="1"/>
                </p:cNvSpPr>
                <p:nvPr/>
              </p:nvSpPr>
              <p:spPr bwMode="auto">
                <a:xfrm>
                  <a:off x="3024" y="2419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28" name="Line 209"/>
                <p:cNvSpPr>
                  <a:spLocks noChangeShapeType="1"/>
                </p:cNvSpPr>
                <p:nvPr/>
              </p:nvSpPr>
              <p:spPr bwMode="auto">
                <a:xfrm>
                  <a:off x="3024" y="2774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29" name="Line 210"/>
                <p:cNvSpPr>
                  <a:spLocks noChangeShapeType="1"/>
                </p:cNvSpPr>
                <p:nvPr/>
              </p:nvSpPr>
              <p:spPr bwMode="auto">
                <a:xfrm>
                  <a:off x="3024" y="3130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0" name="Line 211"/>
                <p:cNvSpPr>
                  <a:spLocks noChangeShapeType="1"/>
                </p:cNvSpPr>
                <p:nvPr/>
              </p:nvSpPr>
              <p:spPr bwMode="auto">
                <a:xfrm>
                  <a:off x="3024" y="3485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1" name="Line 212"/>
                <p:cNvSpPr>
                  <a:spLocks noChangeShapeType="1"/>
                </p:cNvSpPr>
                <p:nvPr/>
              </p:nvSpPr>
              <p:spPr bwMode="auto">
                <a:xfrm>
                  <a:off x="3024" y="3840"/>
                  <a:ext cx="1152" cy="0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2" name="Line 213"/>
                <p:cNvSpPr>
                  <a:spLocks noChangeShapeType="1"/>
                </p:cNvSpPr>
                <p:nvPr/>
              </p:nvSpPr>
              <p:spPr bwMode="auto">
                <a:xfrm>
                  <a:off x="3024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3" name="Line 214"/>
                <p:cNvSpPr>
                  <a:spLocks noChangeShapeType="1"/>
                </p:cNvSpPr>
                <p:nvPr/>
              </p:nvSpPr>
              <p:spPr bwMode="auto">
                <a:xfrm>
                  <a:off x="3408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4" name="Line 215"/>
                <p:cNvSpPr>
                  <a:spLocks noChangeShapeType="1"/>
                </p:cNvSpPr>
                <p:nvPr/>
              </p:nvSpPr>
              <p:spPr bwMode="auto">
                <a:xfrm>
                  <a:off x="3792" y="2064"/>
                  <a:ext cx="0" cy="177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635" name="Line 216"/>
                <p:cNvSpPr>
                  <a:spLocks noChangeShapeType="1"/>
                </p:cNvSpPr>
                <p:nvPr/>
              </p:nvSpPr>
              <p:spPr bwMode="auto">
                <a:xfrm>
                  <a:off x="4176" y="2064"/>
                  <a:ext cx="0" cy="1776"/>
                </a:xfrm>
                <a:prstGeom prst="line">
                  <a:avLst/>
                </a:prstGeom>
                <a:noFill/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609" name="Line 217"/>
              <p:cNvSpPr>
                <a:spLocks noChangeShapeType="1"/>
              </p:cNvSpPr>
              <p:nvPr/>
            </p:nvSpPr>
            <p:spPr bwMode="auto">
              <a:xfrm flipH="1">
                <a:off x="4128" y="3840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610" name="Line 218"/>
              <p:cNvSpPr>
                <a:spLocks noChangeShapeType="1"/>
              </p:cNvSpPr>
              <p:nvPr/>
            </p:nvSpPr>
            <p:spPr bwMode="auto">
              <a:xfrm flipH="1">
                <a:off x="3342" y="2064"/>
                <a:ext cx="1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601" name="Line 219"/>
            <p:cNvSpPr>
              <a:spLocks noChangeShapeType="1"/>
            </p:cNvSpPr>
            <p:nvPr/>
          </p:nvSpPr>
          <p:spPr bwMode="auto">
            <a:xfrm>
              <a:off x="4167" y="206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3556" name="Text Box 220"/>
          <p:cNvSpPr txBox="1">
            <a:spLocks noChangeArrowheads="1"/>
          </p:cNvSpPr>
          <p:nvPr/>
        </p:nvSpPr>
        <p:spPr bwMode="auto">
          <a:xfrm>
            <a:off x="3128964" y="32575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57" name="Text Box 221"/>
          <p:cNvSpPr txBox="1">
            <a:spLocks noChangeArrowheads="1"/>
          </p:cNvSpPr>
          <p:nvPr/>
        </p:nvSpPr>
        <p:spPr bwMode="auto">
          <a:xfrm>
            <a:off x="3733800" y="32623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58" name="Text Box 222"/>
          <p:cNvSpPr txBox="1">
            <a:spLocks noChangeArrowheads="1"/>
          </p:cNvSpPr>
          <p:nvPr/>
        </p:nvSpPr>
        <p:spPr bwMode="auto">
          <a:xfrm>
            <a:off x="3733800" y="43910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59" name="Text Box 223"/>
          <p:cNvSpPr txBox="1">
            <a:spLocks noChangeArrowheads="1"/>
          </p:cNvSpPr>
          <p:nvPr/>
        </p:nvSpPr>
        <p:spPr bwMode="auto">
          <a:xfrm>
            <a:off x="4348164" y="43719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0" name="Text Box 224"/>
          <p:cNvSpPr txBox="1">
            <a:spLocks noChangeArrowheads="1"/>
          </p:cNvSpPr>
          <p:nvPr/>
        </p:nvSpPr>
        <p:spPr bwMode="auto">
          <a:xfrm>
            <a:off x="4348164" y="32623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1" name="Text Box 225"/>
          <p:cNvSpPr txBox="1">
            <a:spLocks noChangeArrowheads="1"/>
          </p:cNvSpPr>
          <p:nvPr/>
        </p:nvSpPr>
        <p:spPr bwMode="auto">
          <a:xfrm>
            <a:off x="4933950" y="327660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2" name="Text Box 226"/>
          <p:cNvSpPr txBox="1">
            <a:spLocks noChangeArrowheads="1"/>
          </p:cNvSpPr>
          <p:nvPr/>
        </p:nvSpPr>
        <p:spPr bwMode="auto">
          <a:xfrm>
            <a:off x="4957764" y="60769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3" name="Text Box 227"/>
          <p:cNvSpPr txBox="1">
            <a:spLocks noChangeArrowheads="1"/>
          </p:cNvSpPr>
          <p:nvPr/>
        </p:nvSpPr>
        <p:spPr bwMode="auto">
          <a:xfrm>
            <a:off x="3138489" y="6076951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4" name="Text Box 228"/>
          <p:cNvSpPr txBox="1">
            <a:spLocks noChangeArrowheads="1"/>
          </p:cNvSpPr>
          <p:nvPr/>
        </p:nvSpPr>
        <p:spPr bwMode="auto">
          <a:xfrm>
            <a:off x="3743325" y="4933951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5" name="Text Box 229"/>
          <p:cNvSpPr txBox="1">
            <a:spLocks noChangeArrowheads="1"/>
          </p:cNvSpPr>
          <p:nvPr/>
        </p:nvSpPr>
        <p:spPr bwMode="auto">
          <a:xfrm>
            <a:off x="4343400" y="49196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6" name="Text Box 230"/>
          <p:cNvSpPr txBox="1">
            <a:spLocks noChangeArrowheads="1"/>
          </p:cNvSpPr>
          <p:nvPr/>
        </p:nvSpPr>
        <p:spPr bwMode="auto">
          <a:xfrm>
            <a:off x="4362450" y="60674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7" name="Text Box 231"/>
          <p:cNvSpPr txBox="1">
            <a:spLocks noChangeArrowheads="1"/>
          </p:cNvSpPr>
          <p:nvPr/>
        </p:nvSpPr>
        <p:spPr bwMode="auto">
          <a:xfrm>
            <a:off x="3743325" y="6067426"/>
            <a:ext cx="300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8" name="Text Box 232"/>
          <p:cNvSpPr txBox="1">
            <a:spLocks noChangeArrowheads="1"/>
          </p:cNvSpPr>
          <p:nvPr/>
        </p:nvSpPr>
        <p:spPr bwMode="auto">
          <a:xfrm>
            <a:off x="6315075" y="607218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69" name="Text Box 233"/>
          <p:cNvSpPr txBox="1">
            <a:spLocks noChangeArrowheads="1"/>
          </p:cNvSpPr>
          <p:nvPr/>
        </p:nvSpPr>
        <p:spPr bwMode="auto">
          <a:xfrm>
            <a:off x="8158164" y="3267076"/>
            <a:ext cx="300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0" name="Text Box 234"/>
          <p:cNvSpPr txBox="1">
            <a:spLocks noChangeArrowheads="1"/>
          </p:cNvSpPr>
          <p:nvPr/>
        </p:nvSpPr>
        <p:spPr bwMode="auto">
          <a:xfrm>
            <a:off x="7534275" y="5519738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1" name="Text Box 235"/>
          <p:cNvSpPr txBox="1">
            <a:spLocks noChangeArrowheads="1"/>
          </p:cNvSpPr>
          <p:nvPr/>
        </p:nvSpPr>
        <p:spPr bwMode="auto">
          <a:xfrm>
            <a:off x="6929439" y="551973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2" name="Text Box 236"/>
          <p:cNvSpPr txBox="1">
            <a:spLocks noChangeArrowheads="1"/>
          </p:cNvSpPr>
          <p:nvPr/>
        </p:nvSpPr>
        <p:spPr bwMode="auto">
          <a:xfrm>
            <a:off x="8162925" y="608171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3" name="Text Box 237"/>
          <p:cNvSpPr txBox="1">
            <a:spLocks noChangeArrowheads="1"/>
          </p:cNvSpPr>
          <p:nvPr/>
        </p:nvSpPr>
        <p:spPr bwMode="auto">
          <a:xfrm>
            <a:off x="7534275" y="3243263"/>
            <a:ext cx="30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4" name="Text Box 238"/>
          <p:cNvSpPr txBox="1">
            <a:spLocks noChangeArrowheads="1"/>
          </p:cNvSpPr>
          <p:nvPr/>
        </p:nvSpPr>
        <p:spPr bwMode="auto">
          <a:xfrm>
            <a:off x="6929439" y="3262313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5" name="Text Box 239"/>
          <p:cNvSpPr txBox="1">
            <a:spLocks noChangeArrowheads="1"/>
          </p:cNvSpPr>
          <p:nvPr/>
        </p:nvSpPr>
        <p:spPr bwMode="auto">
          <a:xfrm>
            <a:off x="6319839" y="3252788"/>
            <a:ext cx="30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 2" panose="05020102010507070707" pitchFamily="18" charset="2"/>
              </a:rPr>
              <a:t></a:t>
            </a:r>
          </a:p>
        </p:txBody>
      </p:sp>
      <p:sp>
        <p:nvSpPr>
          <p:cNvPr id="23576" name="Line 241"/>
          <p:cNvSpPr>
            <a:spLocks noChangeShapeType="1"/>
          </p:cNvSpPr>
          <p:nvPr/>
        </p:nvSpPr>
        <p:spPr bwMode="auto">
          <a:xfrm>
            <a:off x="32766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77" name="Line 242"/>
          <p:cNvSpPr>
            <a:spLocks noChangeShapeType="1"/>
          </p:cNvSpPr>
          <p:nvPr/>
        </p:nvSpPr>
        <p:spPr bwMode="auto">
          <a:xfrm>
            <a:off x="51054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78" name="Line 243"/>
          <p:cNvSpPr>
            <a:spLocks noChangeShapeType="1"/>
          </p:cNvSpPr>
          <p:nvPr/>
        </p:nvSpPr>
        <p:spPr bwMode="auto">
          <a:xfrm>
            <a:off x="3886200" y="511016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79" name="Line 244"/>
          <p:cNvSpPr>
            <a:spLocks noChangeShapeType="1"/>
          </p:cNvSpPr>
          <p:nvPr/>
        </p:nvSpPr>
        <p:spPr bwMode="auto">
          <a:xfrm>
            <a:off x="4491038" y="5091113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0" name="Line 245"/>
          <p:cNvSpPr>
            <a:spLocks noChangeShapeType="1"/>
          </p:cNvSpPr>
          <p:nvPr/>
        </p:nvSpPr>
        <p:spPr bwMode="auto">
          <a:xfrm>
            <a:off x="3886200" y="34290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1" name="Line 246"/>
          <p:cNvSpPr>
            <a:spLocks noChangeShapeType="1"/>
          </p:cNvSpPr>
          <p:nvPr/>
        </p:nvSpPr>
        <p:spPr bwMode="auto">
          <a:xfrm>
            <a:off x="4495800" y="3429000"/>
            <a:ext cx="0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2" name="Line 247"/>
          <p:cNvSpPr>
            <a:spLocks noChangeShapeType="1"/>
          </p:cNvSpPr>
          <p:nvPr/>
        </p:nvSpPr>
        <p:spPr bwMode="auto">
          <a:xfrm flipH="1">
            <a:off x="3262314" y="624363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3" name="Line 248"/>
          <p:cNvSpPr>
            <a:spLocks noChangeShapeType="1"/>
          </p:cNvSpPr>
          <p:nvPr/>
        </p:nvSpPr>
        <p:spPr bwMode="auto">
          <a:xfrm flipH="1">
            <a:off x="4481514" y="3443288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4" name="Line 249"/>
          <p:cNvSpPr>
            <a:spLocks noChangeShapeType="1"/>
          </p:cNvSpPr>
          <p:nvPr/>
        </p:nvSpPr>
        <p:spPr bwMode="auto">
          <a:xfrm flipH="1">
            <a:off x="3257551" y="34290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5" name="Line 250"/>
          <p:cNvSpPr>
            <a:spLocks noChangeShapeType="1"/>
          </p:cNvSpPr>
          <p:nvPr/>
        </p:nvSpPr>
        <p:spPr bwMode="auto">
          <a:xfrm flipH="1">
            <a:off x="3886201" y="45577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6" name="Line 251"/>
          <p:cNvSpPr>
            <a:spLocks noChangeShapeType="1"/>
          </p:cNvSpPr>
          <p:nvPr/>
        </p:nvSpPr>
        <p:spPr bwMode="auto">
          <a:xfrm flipH="1">
            <a:off x="3871914" y="5105401"/>
            <a:ext cx="619125" cy="47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7" name="Line 252"/>
          <p:cNvSpPr>
            <a:spLocks noChangeShapeType="1"/>
          </p:cNvSpPr>
          <p:nvPr/>
        </p:nvSpPr>
        <p:spPr bwMode="auto">
          <a:xfrm flipH="1">
            <a:off x="4495801" y="6234113"/>
            <a:ext cx="619125" cy="47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8" name="Line 254"/>
          <p:cNvSpPr>
            <a:spLocks noChangeShapeType="1"/>
          </p:cNvSpPr>
          <p:nvPr/>
        </p:nvSpPr>
        <p:spPr bwMode="auto">
          <a:xfrm>
            <a:off x="6477000" y="34290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89" name="Line 255"/>
          <p:cNvSpPr>
            <a:spLocks noChangeShapeType="1"/>
          </p:cNvSpPr>
          <p:nvPr/>
        </p:nvSpPr>
        <p:spPr bwMode="auto">
          <a:xfrm>
            <a:off x="7681913" y="3433763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0" name="Line 256"/>
          <p:cNvSpPr>
            <a:spLocks noChangeShapeType="1"/>
          </p:cNvSpPr>
          <p:nvPr/>
        </p:nvSpPr>
        <p:spPr bwMode="auto">
          <a:xfrm>
            <a:off x="7072313" y="5676900"/>
            <a:ext cx="609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1" name="Line 257"/>
          <p:cNvSpPr>
            <a:spLocks noChangeShapeType="1"/>
          </p:cNvSpPr>
          <p:nvPr/>
        </p:nvSpPr>
        <p:spPr bwMode="auto">
          <a:xfrm>
            <a:off x="64770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2" name="Line 258"/>
          <p:cNvSpPr>
            <a:spLocks noChangeShapeType="1"/>
          </p:cNvSpPr>
          <p:nvPr/>
        </p:nvSpPr>
        <p:spPr bwMode="auto">
          <a:xfrm>
            <a:off x="8305800" y="3429000"/>
            <a:ext cx="0" cy="2819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3" name="Line 259"/>
          <p:cNvSpPr>
            <a:spLocks noChangeShapeType="1"/>
          </p:cNvSpPr>
          <p:nvPr/>
        </p:nvSpPr>
        <p:spPr bwMode="auto">
          <a:xfrm flipH="1">
            <a:off x="6477000" y="6234113"/>
            <a:ext cx="1828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4" name="Line 260"/>
          <p:cNvSpPr>
            <a:spLocks noChangeShapeType="1"/>
          </p:cNvSpPr>
          <p:nvPr/>
        </p:nvSpPr>
        <p:spPr bwMode="auto">
          <a:xfrm>
            <a:off x="7086600" y="3429000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5" name="Line 261"/>
          <p:cNvSpPr>
            <a:spLocks noChangeShapeType="1"/>
          </p:cNvSpPr>
          <p:nvPr/>
        </p:nvSpPr>
        <p:spPr bwMode="auto">
          <a:xfrm>
            <a:off x="7677150" y="3457575"/>
            <a:ext cx="0" cy="2209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3596" name="Text Box 263"/>
          <p:cNvSpPr txBox="1">
            <a:spLocks noChangeArrowheads="1"/>
          </p:cNvSpPr>
          <p:nvPr/>
        </p:nvSpPr>
        <p:spPr bwMode="auto">
          <a:xfrm>
            <a:off x="4114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3597" name="Text Box 264"/>
          <p:cNvSpPr txBox="1">
            <a:spLocks noChangeArrowheads="1"/>
          </p:cNvSpPr>
          <p:nvPr/>
        </p:nvSpPr>
        <p:spPr bwMode="auto">
          <a:xfrm>
            <a:off x="72390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</a:t>
            </a:r>
          </a:p>
        </p:txBody>
      </p:sp>
      <p:sp>
        <p:nvSpPr>
          <p:cNvPr id="23598" name="Rectangle 170"/>
          <p:cNvSpPr>
            <a:spLocks noChangeArrowheads="1"/>
          </p:cNvSpPr>
          <p:nvPr/>
        </p:nvSpPr>
        <p:spPr bwMode="auto">
          <a:xfrm>
            <a:off x="1007269" y="1139031"/>
            <a:ext cx="42267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H,U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9" name="Text Box 4"/>
          <p:cNvSpPr txBox="1">
            <a:spLocks noChangeArrowheads="1"/>
          </p:cNvSpPr>
          <p:nvPr/>
        </p:nvSpPr>
        <p:spPr bwMode="auto">
          <a:xfrm>
            <a:off x="716756" y="374869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6196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0"/>
          <p:cNvSpPr txBox="1">
            <a:spLocks noChangeArrowheads="1"/>
          </p:cNvSpPr>
          <p:nvPr/>
        </p:nvSpPr>
        <p:spPr bwMode="auto">
          <a:xfrm rot="5400000">
            <a:off x="5900738" y="2376488"/>
            <a:ext cx="106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</a:t>
            </a:r>
          </a:p>
        </p:txBody>
      </p:sp>
      <p:grpSp>
        <p:nvGrpSpPr>
          <p:cNvPr id="24579" name="Group 203"/>
          <p:cNvGrpSpPr>
            <a:grpSpLocks/>
          </p:cNvGrpSpPr>
          <p:nvPr/>
        </p:nvGrpSpPr>
        <p:grpSpPr bwMode="auto">
          <a:xfrm>
            <a:off x="5819776" y="2605088"/>
            <a:ext cx="919163" cy="3733800"/>
            <a:chOff x="2706" y="1641"/>
            <a:chExt cx="579" cy="2352"/>
          </a:xfrm>
        </p:grpSpPr>
        <p:grpSp>
          <p:nvGrpSpPr>
            <p:cNvPr id="24584" name="Group 38"/>
            <p:cNvGrpSpPr>
              <a:grpSpLocks/>
            </p:cNvGrpSpPr>
            <p:nvPr/>
          </p:nvGrpSpPr>
          <p:grpSpPr bwMode="auto">
            <a:xfrm>
              <a:off x="3090" y="1764"/>
              <a:ext cx="192" cy="890"/>
              <a:chOff x="1968" y="1275"/>
              <a:chExt cx="192" cy="1024"/>
            </a:xfrm>
          </p:grpSpPr>
          <p:grpSp>
            <p:nvGrpSpPr>
              <p:cNvPr id="24612" name="Group 20"/>
              <p:cNvGrpSpPr>
                <a:grpSpLocks/>
              </p:cNvGrpSpPr>
              <p:nvPr/>
            </p:nvGrpSpPr>
            <p:grpSpPr bwMode="auto">
              <a:xfrm>
                <a:off x="1968" y="1275"/>
                <a:ext cx="192" cy="1024"/>
                <a:chOff x="4752" y="594"/>
                <a:chExt cx="192" cy="1024"/>
              </a:xfrm>
            </p:grpSpPr>
            <p:sp>
              <p:nvSpPr>
                <p:cNvPr id="24619" name="Rectangle 7"/>
                <p:cNvSpPr>
                  <a:spLocks noChangeArrowheads="1"/>
                </p:cNvSpPr>
                <p:nvPr/>
              </p:nvSpPr>
              <p:spPr bwMode="auto">
                <a:xfrm>
                  <a:off x="4752" y="1106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20" name="Rectangle 8"/>
                <p:cNvSpPr>
                  <a:spLocks noChangeArrowheads="1"/>
                </p:cNvSpPr>
                <p:nvPr/>
              </p:nvSpPr>
              <p:spPr bwMode="auto">
                <a:xfrm>
                  <a:off x="4752" y="594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13" name="Line 25"/>
              <p:cNvSpPr>
                <a:spLocks noChangeShapeType="1"/>
              </p:cNvSpPr>
              <p:nvPr/>
            </p:nvSpPr>
            <p:spPr bwMode="auto">
              <a:xfrm flipH="1">
                <a:off x="1968" y="129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4" name="Line 26"/>
              <p:cNvSpPr>
                <a:spLocks noChangeShapeType="1"/>
              </p:cNvSpPr>
              <p:nvPr/>
            </p:nvSpPr>
            <p:spPr bwMode="auto">
              <a:xfrm flipH="1">
                <a:off x="1968" y="1392"/>
                <a:ext cx="192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5" name="Line 27"/>
              <p:cNvSpPr>
                <a:spLocks noChangeShapeType="1"/>
              </p:cNvSpPr>
              <p:nvPr/>
            </p:nvSpPr>
            <p:spPr bwMode="auto">
              <a:xfrm flipH="1">
                <a:off x="2016" y="163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6" name="Line 28"/>
              <p:cNvSpPr>
                <a:spLocks noChangeShapeType="1"/>
              </p:cNvSpPr>
              <p:nvPr/>
            </p:nvSpPr>
            <p:spPr bwMode="auto">
              <a:xfrm flipH="1">
                <a:off x="2016" y="182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7" name="Line 29"/>
              <p:cNvSpPr>
                <a:spLocks noChangeShapeType="1"/>
              </p:cNvSpPr>
              <p:nvPr/>
            </p:nvSpPr>
            <p:spPr bwMode="auto">
              <a:xfrm flipH="1">
                <a:off x="2016" y="196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18" name="Line 30"/>
              <p:cNvSpPr>
                <a:spLocks noChangeShapeType="1"/>
              </p:cNvSpPr>
              <p:nvPr/>
            </p:nvSpPr>
            <p:spPr bwMode="auto">
              <a:xfrm flipH="1">
                <a:off x="2016" y="2112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585" name="Group 37"/>
            <p:cNvGrpSpPr>
              <a:grpSpLocks/>
            </p:cNvGrpSpPr>
            <p:nvPr/>
          </p:nvGrpSpPr>
          <p:grpSpPr bwMode="auto">
            <a:xfrm>
              <a:off x="3093" y="3040"/>
              <a:ext cx="189" cy="809"/>
              <a:chOff x="1968" y="2813"/>
              <a:chExt cx="192" cy="1024"/>
            </a:xfrm>
          </p:grpSpPr>
          <p:grpSp>
            <p:nvGrpSpPr>
              <p:cNvPr id="24603" name="Group 21"/>
              <p:cNvGrpSpPr>
                <a:grpSpLocks/>
              </p:cNvGrpSpPr>
              <p:nvPr/>
            </p:nvGrpSpPr>
            <p:grpSpPr bwMode="auto">
              <a:xfrm>
                <a:off x="1968" y="2813"/>
                <a:ext cx="192" cy="1024"/>
                <a:chOff x="4752" y="2130"/>
                <a:chExt cx="192" cy="1024"/>
              </a:xfrm>
            </p:grpSpPr>
            <p:sp>
              <p:nvSpPr>
                <p:cNvPr id="24610" name="Rectangle 5"/>
                <p:cNvSpPr>
                  <a:spLocks noChangeArrowheads="1"/>
                </p:cNvSpPr>
                <p:nvPr/>
              </p:nvSpPr>
              <p:spPr bwMode="auto">
                <a:xfrm>
                  <a:off x="4752" y="2642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611" name="Rectangle 6"/>
                <p:cNvSpPr>
                  <a:spLocks noChangeArrowheads="1"/>
                </p:cNvSpPr>
                <p:nvPr/>
              </p:nvSpPr>
              <p:spPr bwMode="auto">
                <a:xfrm>
                  <a:off x="4752" y="2130"/>
                  <a:ext cx="192" cy="512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604" name="Line 31"/>
              <p:cNvSpPr>
                <a:spLocks noChangeShapeType="1"/>
              </p:cNvSpPr>
              <p:nvPr/>
            </p:nvSpPr>
            <p:spPr bwMode="auto">
              <a:xfrm flipH="1">
                <a:off x="2016" y="2880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5" name="Line 32"/>
              <p:cNvSpPr>
                <a:spLocks noChangeShapeType="1"/>
              </p:cNvSpPr>
              <p:nvPr/>
            </p:nvSpPr>
            <p:spPr bwMode="auto">
              <a:xfrm flipH="1">
                <a:off x="1968" y="3024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6" name="Line 33"/>
              <p:cNvSpPr>
                <a:spLocks noChangeShapeType="1"/>
              </p:cNvSpPr>
              <p:nvPr/>
            </p:nvSpPr>
            <p:spPr bwMode="auto">
              <a:xfrm flipH="1">
                <a:off x="2016" y="321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7" name="Line 34"/>
              <p:cNvSpPr>
                <a:spLocks noChangeShapeType="1"/>
              </p:cNvSpPr>
              <p:nvPr/>
            </p:nvSpPr>
            <p:spPr bwMode="auto">
              <a:xfrm flipH="1">
                <a:off x="1968" y="3360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8" name="Line 35"/>
              <p:cNvSpPr>
                <a:spLocks noChangeShapeType="1"/>
              </p:cNvSpPr>
              <p:nvPr/>
            </p:nvSpPr>
            <p:spPr bwMode="auto">
              <a:xfrm flipH="1">
                <a:off x="2016" y="3504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4609" name="Line 36"/>
              <p:cNvSpPr>
                <a:spLocks noChangeShapeType="1"/>
              </p:cNvSpPr>
              <p:nvPr/>
            </p:nvSpPr>
            <p:spPr bwMode="auto">
              <a:xfrm flipH="1">
                <a:off x="2016" y="3696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4586" name="Group 51"/>
            <p:cNvGrpSpPr>
              <a:grpSpLocks/>
            </p:cNvGrpSpPr>
            <p:nvPr/>
          </p:nvGrpSpPr>
          <p:grpSpPr bwMode="auto">
            <a:xfrm>
              <a:off x="2706" y="1761"/>
              <a:ext cx="579" cy="2088"/>
              <a:chOff x="1248" y="1272"/>
              <a:chExt cx="579" cy="2568"/>
            </a:xfrm>
          </p:grpSpPr>
          <p:sp>
            <p:nvSpPr>
              <p:cNvPr id="24588" name="Line 52"/>
              <p:cNvSpPr>
                <a:spLocks noChangeShapeType="1"/>
              </p:cNvSpPr>
              <p:nvPr/>
            </p:nvSpPr>
            <p:spPr bwMode="auto">
              <a:xfrm>
                <a:off x="1620" y="2832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24589" name="Group 53"/>
              <p:cNvGrpSpPr>
                <a:grpSpLocks/>
              </p:cNvGrpSpPr>
              <p:nvPr/>
            </p:nvGrpSpPr>
            <p:grpSpPr bwMode="auto">
              <a:xfrm>
                <a:off x="1248" y="1272"/>
                <a:ext cx="579" cy="2568"/>
                <a:chOff x="1581" y="1272"/>
                <a:chExt cx="579" cy="2568"/>
              </a:xfrm>
            </p:grpSpPr>
            <p:sp>
              <p:nvSpPr>
                <p:cNvPr id="24590" name="Rectangle 54"/>
                <p:cNvSpPr>
                  <a:spLocks noChangeArrowheads="1"/>
                </p:cNvSpPr>
                <p:nvPr/>
              </p:nvSpPr>
              <p:spPr bwMode="auto">
                <a:xfrm>
                  <a:off x="1584" y="3328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1" name="Rectangle 55"/>
                <p:cNvSpPr>
                  <a:spLocks noChangeArrowheads="1"/>
                </p:cNvSpPr>
                <p:nvPr/>
              </p:nvSpPr>
              <p:spPr bwMode="auto">
                <a:xfrm>
                  <a:off x="1584" y="2816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2" name="Rectangle 56"/>
                <p:cNvSpPr>
                  <a:spLocks noChangeArrowheads="1"/>
                </p:cNvSpPr>
                <p:nvPr/>
              </p:nvSpPr>
              <p:spPr bwMode="auto">
                <a:xfrm>
                  <a:off x="1584" y="2304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3" name="Rectangle 57"/>
                <p:cNvSpPr>
                  <a:spLocks noChangeArrowheads="1"/>
                </p:cNvSpPr>
                <p:nvPr/>
              </p:nvSpPr>
              <p:spPr bwMode="auto">
                <a:xfrm>
                  <a:off x="1584" y="1792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4" name="Rectangle 58"/>
                <p:cNvSpPr>
                  <a:spLocks noChangeArrowheads="1"/>
                </p:cNvSpPr>
                <p:nvPr/>
              </p:nvSpPr>
              <p:spPr bwMode="auto">
                <a:xfrm>
                  <a:off x="1584" y="1280"/>
                  <a:ext cx="384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5" name="Rectangle 59"/>
                <p:cNvSpPr>
                  <a:spLocks noChangeArrowheads="1"/>
                </p:cNvSpPr>
                <p:nvPr/>
              </p:nvSpPr>
              <p:spPr bwMode="auto">
                <a:xfrm>
                  <a:off x="1968" y="2304"/>
                  <a:ext cx="192" cy="51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>
                      <a:srgbClr val="A9D3E1"/>
                    </a:buClr>
                    <a:buSzPct val="90000"/>
                    <a:buFont typeface="Wingdings" panose="05000000000000000000" pitchFamily="2" charset="2"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596" name="Line 60"/>
                <p:cNvSpPr>
                  <a:spLocks noChangeShapeType="1"/>
                </p:cNvSpPr>
                <p:nvPr/>
              </p:nvSpPr>
              <p:spPr bwMode="auto">
                <a:xfrm>
                  <a:off x="1584" y="1275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597" name="Line 61"/>
                <p:cNvSpPr>
                  <a:spLocks noChangeShapeType="1"/>
                </p:cNvSpPr>
                <p:nvPr/>
              </p:nvSpPr>
              <p:spPr bwMode="auto">
                <a:xfrm>
                  <a:off x="1581" y="1272"/>
                  <a:ext cx="0" cy="256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598" name="Line 62"/>
                <p:cNvSpPr>
                  <a:spLocks noChangeShapeType="1"/>
                </p:cNvSpPr>
                <p:nvPr/>
              </p:nvSpPr>
              <p:spPr bwMode="auto">
                <a:xfrm>
                  <a:off x="1584" y="3840"/>
                  <a:ext cx="384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599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160" y="2304"/>
                  <a:ext cx="0" cy="5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600" name="Line 64"/>
                <p:cNvSpPr>
                  <a:spLocks noChangeShapeType="1"/>
                </p:cNvSpPr>
                <p:nvPr/>
              </p:nvSpPr>
              <p:spPr bwMode="auto">
                <a:xfrm>
                  <a:off x="1968" y="2304"/>
                  <a:ext cx="19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601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968" y="1296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4602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968" y="2832"/>
                  <a:ext cx="0" cy="100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4587" name="Line 109"/>
            <p:cNvSpPr>
              <a:spLocks noChangeShapeType="1"/>
            </p:cNvSpPr>
            <p:nvPr/>
          </p:nvSpPr>
          <p:spPr bwMode="auto">
            <a:xfrm>
              <a:off x="3282" y="1641"/>
              <a:ext cx="0" cy="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24580" name="Text Box 171"/>
          <p:cNvSpPr txBox="1">
            <a:spLocks noChangeArrowheads="1"/>
          </p:cNvSpPr>
          <p:nvPr/>
        </p:nvSpPr>
        <p:spPr bwMode="auto">
          <a:xfrm>
            <a:off x="5972175" y="6186488"/>
            <a:ext cx="1295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</a:t>
            </a:r>
          </a:p>
        </p:txBody>
      </p:sp>
      <p:sp>
        <p:nvSpPr>
          <p:cNvPr id="24582" name="Rectangle 170"/>
          <p:cNvSpPr>
            <a:spLocks noChangeArrowheads="1"/>
          </p:cNvSpPr>
          <p:nvPr/>
        </p:nvSpPr>
        <p:spPr bwMode="auto">
          <a:xfrm>
            <a:off x="498566" y="1537945"/>
            <a:ext cx="39253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Bước</a:t>
            </a:r>
            <a:r>
              <a:rPr kumimoji="0" lang="en-US" alt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Cắt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chữ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239234" y="622683"/>
            <a:ext cx="6034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Hoạt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2: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Rectangle 37"/>
          <p:cNvSpPr txBox="1">
            <a:spLocks noChangeArrowheads="1"/>
          </p:cNvSpPr>
          <p:nvPr/>
        </p:nvSpPr>
        <p:spPr bwMode="auto">
          <a:xfrm>
            <a:off x="1135447" y="2190594"/>
            <a:ext cx="2286000" cy="27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73050" marR="0" lvl="0" indent="-273050" algn="just" defTabSz="914400" rtl="0" eaLnBrk="1" fontAlgn="base" latinLnBrk="0" hangingPunct="1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BBE0E3"/>
              </a:buClr>
              <a:buSzPct val="85000"/>
              <a:buFontTx/>
              <a:buNone/>
              <a:tabLst/>
              <a:defRPr/>
            </a:pPr>
            <a:r>
              <a:rPr kumimoji="0" lang="vi-V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 Gấp đôi hình chữ nhật theo đường trục giữa</a:t>
            </a: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erpetu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72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5.9|6.6|3.7|2.5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533</Words>
  <Application>Microsoft Office PowerPoint</Application>
  <PresentationFormat>Widescreen</PresentationFormat>
  <Paragraphs>160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.VnTime</vt:lpstr>
      <vt:lpstr>Arial</vt:lpstr>
      <vt:lpstr>Cambria</vt:lpstr>
      <vt:lpstr>Perpetua</vt:lpstr>
      <vt:lpstr>Times New Roman</vt:lpstr>
      <vt:lpstr>Trebuchet MS</vt:lpstr>
      <vt:lpstr>VNI-Times</vt:lpstr>
      <vt:lpstr>Wingdings</vt:lpstr>
      <vt:lpstr>Wingdings 2</vt:lpstr>
      <vt:lpstr>Wingdings 3</vt:lpstr>
      <vt:lpstr>Facet</vt:lpstr>
      <vt:lpstr>PowerPoint Presentation</vt:lpstr>
      <vt:lpstr>PowerPoint Presentation</vt:lpstr>
      <vt:lpstr>HOẠT ĐỘNG 1: Quan sát và nhận xét</vt:lpstr>
      <vt:lpstr>HOẠT ĐỘNG 1: Quan sát và 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Windows User</dc:creator>
  <cp:lastModifiedBy>Administrator</cp:lastModifiedBy>
  <cp:revision>6</cp:revision>
  <dcterms:created xsi:type="dcterms:W3CDTF">2021-11-13T12:42:45Z</dcterms:created>
  <dcterms:modified xsi:type="dcterms:W3CDTF">2021-12-07T10:40:47Z</dcterms:modified>
</cp:coreProperties>
</file>